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79" r:id="rId3"/>
    <p:sldId id="283" r:id="rId4"/>
    <p:sldId id="282" r:id="rId5"/>
    <p:sldId id="258" r:id="rId6"/>
    <p:sldId id="280" r:id="rId7"/>
    <p:sldId id="281" r:id="rId8"/>
    <p:sldId id="266" r:id="rId9"/>
    <p:sldId id="268" r:id="rId10"/>
    <p:sldId id="267" r:id="rId11"/>
    <p:sldId id="278" r:id="rId12"/>
  </p:sldIdLst>
  <p:sldSz cx="20104100" cy="11309350"/>
  <p:notesSz cx="98726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AA9"/>
    <a:srgbClr val="3343E2"/>
    <a:srgbClr val="1DA7BC"/>
    <a:srgbClr val="FF9933"/>
    <a:srgbClr val="3E60AC"/>
    <a:srgbClr val="4A70C6"/>
    <a:srgbClr val="28BBDE"/>
    <a:srgbClr val="6787CF"/>
    <a:srgbClr val="6A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4660"/>
  </p:normalViewPr>
  <p:slideViewPr>
    <p:cSldViewPr>
      <p:cViewPr varScale="1">
        <p:scale>
          <a:sx n="65" d="100"/>
          <a:sy n="65" d="100"/>
        </p:scale>
        <p:origin x="60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E1454-C605-49BD-879B-D5EE865DEAAE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BDBB-D902-4C2A-9168-11F6BBE1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7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6BDBB-D902-4C2A-9168-11F6BBE1E4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68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6BDBB-D902-4C2A-9168-11F6BBE1E4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1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987250" y="3228875"/>
            <a:ext cx="7898100" cy="3058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05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Baranov_rv@1534.org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hyperlink" Target="https://forms.yandex.ru/u/6797a228eb61465577231355/" TargetMode="Externa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hyperlink" Target="https://green-town.ru/" TargetMode="External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maps/-/CDUYzZ-D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7084BF8-0FD9-6C8C-A099-8768DCA18EE8}"/>
              </a:ext>
            </a:extLst>
          </p:cNvPr>
          <p:cNvSpPr txBox="1"/>
          <p:nvPr/>
        </p:nvSpPr>
        <p:spPr>
          <a:xfrm>
            <a:off x="2036756" y="8749567"/>
            <a:ext cx="7910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0070C0"/>
                </a:solidFill>
              </a:rPr>
              <a:t>Школа № 1534</a:t>
            </a:r>
          </a:p>
          <a:p>
            <a:pPr algn="ctr"/>
            <a:r>
              <a:rPr lang="ru-RU" sz="7200" b="1" dirty="0">
                <a:solidFill>
                  <a:srgbClr val="0070C0"/>
                </a:solidFill>
              </a:rPr>
              <a:t>«Академическая»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92" y="4121278"/>
            <a:ext cx="4015363" cy="407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CD52B9-4194-4819-A767-AC0F8B663017}"/>
              </a:ext>
            </a:extLst>
          </p:cNvPr>
          <p:cNvSpPr txBox="1"/>
          <p:nvPr/>
        </p:nvSpPr>
        <p:spPr>
          <a:xfrm>
            <a:off x="-6350" y="206158"/>
            <a:ext cx="201041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B050"/>
                </a:solidFill>
              </a:rPr>
              <a:t>ВЕСЕННЯЯ </a:t>
            </a:r>
            <a:r>
              <a:rPr lang="ru-RU" sz="8000" b="1" dirty="0">
                <a:solidFill>
                  <a:srgbClr val="00B050"/>
                </a:solidFill>
              </a:rPr>
              <a:t>смена </a:t>
            </a:r>
          </a:p>
          <a:p>
            <a:pPr algn="ctr"/>
            <a:r>
              <a:rPr lang="ru-RU" sz="8000" b="1" dirty="0">
                <a:solidFill>
                  <a:srgbClr val="0070C0"/>
                </a:solidFill>
              </a:rPr>
              <a:t>«Образовательные вертикали»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60A73A-06FC-403F-AEF0-CAC9F51B5143}"/>
              </a:ext>
            </a:extLst>
          </p:cNvPr>
          <p:cNvSpPr txBox="1"/>
          <p:nvPr/>
        </p:nvSpPr>
        <p:spPr>
          <a:xfrm>
            <a:off x="12071096" y="8912424"/>
            <a:ext cx="5524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7200" b="1" dirty="0" err="1">
                <a:solidFill>
                  <a:srgbClr val="0070C0"/>
                </a:solidFill>
                <a:sym typeface="Arial"/>
              </a:rPr>
              <a:t>АртрА</a:t>
            </a:r>
            <a:r>
              <a:rPr lang="en-US" sz="7200" b="1" dirty="0">
                <a:solidFill>
                  <a:srgbClr val="0070C0"/>
                </a:solidFill>
                <a:sym typeface="Arial"/>
              </a:rPr>
              <a:t> </a:t>
            </a:r>
            <a:r>
              <a:rPr lang="ru-RU" sz="7200" b="1" dirty="0">
                <a:solidFill>
                  <a:srgbClr val="0070C0"/>
                </a:solidFill>
                <a:sym typeface="Arial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229ACD-31CB-80A9-62BF-BFDF52F3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718" y="3329740"/>
            <a:ext cx="5447507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63DD6BA-5C9D-4E7F-800D-9B6887219182}"/>
              </a:ext>
            </a:extLst>
          </p:cNvPr>
          <p:cNvSpPr txBox="1"/>
          <p:nvPr/>
        </p:nvSpPr>
        <p:spPr>
          <a:xfrm>
            <a:off x="1020904" y="1235075"/>
            <a:ext cx="8582336" cy="877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8:00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подъем, утренние процедуры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8:30 – 9:00  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 зарядка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9:00 – 9:30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9:30 – 11:00 </a:t>
            </a:r>
            <a:r>
              <a:rPr lang="ru-RU" sz="3200" dirty="0">
                <a:solidFill>
                  <a:srgbClr val="0070C0"/>
                </a:solidFill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первая пара по учебным аудиториям (с преподавателями школы)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11:00 – 11:30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перерыв, свободное время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11:30 -13:00 </a:t>
            </a:r>
            <a:r>
              <a:rPr lang="ru-RU" sz="3200" dirty="0">
                <a:solidFill>
                  <a:srgbClr val="0070C0"/>
                </a:solidFill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  вторая пара по учебным аудиториям (с преподавателями школы)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13:00 – 13:30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обед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13:45 – 15:15 </a:t>
            </a:r>
            <a:r>
              <a:rPr lang="ru-RU" sz="3200" dirty="0">
                <a:solidFill>
                  <a:srgbClr val="0070C0"/>
                </a:solidFill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третья пара у первой половины групп  (с преподавателями школы)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13:30 – 15:30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игры/спорт – у второй половины групп, свободное время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200" dirty="0">
              <a:effectLst/>
              <a:latin typeface="Neucha" panose="0200050602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62BAC-302E-2F45-1187-FE3A22D05CFA}"/>
              </a:ext>
            </a:extLst>
          </p:cNvPr>
          <p:cNvSpPr txBox="1"/>
          <p:nvPr/>
        </p:nvSpPr>
        <p:spPr>
          <a:xfrm>
            <a:off x="11499850" y="1463675"/>
            <a:ext cx="8049638" cy="7519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15:30 – 16:00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полдник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16:30 – 18:00  </a:t>
            </a:r>
            <a:r>
              <a:rPr lang="ru-RU" sz="3200" dirty="0">
                <a:solidFill>
                  <a:srgbClr val="0070C0"/>
                </a:solidFill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третья пара у второй половины групп (с преподавателями школы)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16:30 – 18:30 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 игры/спорт – у первой  половины групп, свободное время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18:30 – 19:00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ужин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19:30 – 21:00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вечернее мероприятие (дискотека/кино/концерты)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21:00 – 21:30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вечерка (пятое питание)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21:30 – 22:30 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– подготовка ко сну, общение с родителями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22:30 -</a:t>
            </a:r>
            <a:r>
              <a:rPr lang="ru-RU" sz="3200" dirty="0">
                <a:effectLst/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отбой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5504" y="235287"/>
            <a:ext cx="18403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365AA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Примерный распорядок дня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0904" y="10013953"/>
            <a:ext cx="1642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ru-RU" sz="4000" b="1" dirty="0">
                <a:solidFill>
                  <a:srgbClr val="C00000"/>
                </a:solidFill>
                <a:latin typeface="Neucha" panose="0200050602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часов учебных дисциплин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9C3217-0DF2-8D54-07D7-71D39CBBCEE8}"/>
              </a:ext>
            </a:extLst>
          </p:cNvPr>
          <p:cNvSpPr txBox="1"/>
          <p:nvPr/>
        </p:nvSpPr>
        <p:spPr>
          <a:xfrm>
            <a:off x="-20053" y="9481969"/>
            <a:ext cx="20117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Контакты для справок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от школы</a:t>
            </a:r>
          </a:p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hlinkClick r:id="rId2"/>
              </a:rPr>
              <a:t>baranov_rv@1534.org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Баранов Роман Владимирович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78DFD-5DF5-1644-80ED-25481C8AD7E5}"/>
              </a:ext>
            </a:extLst>
          </p:cNvPr>
          <p:cNvSpPr txBox="1"/>
          <p:nvPr/>
        </p:nvSpPr>
        <p:spPr>
          <a:xfrm>
            <a:off x="984250" y="246663"/>
            <a:ext cx="1744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3E60AC"/>
                </a:solidFill>
              </a:rPr>
              <a:t>Стоимость и запись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16096" y="1887456"/>
            <a:ext cx="19440354" cy="1967580"/>
            <a:chOff x="416096" y="1887456"/>
            <a:chExt cx="19440354" cy="196758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122D0C-46CA-4061-8F41-AA9A364CA718}"/>
                </a:ext>
              </a:extLst>
            </p:cNvPr>
            <p:cNvSpPr txBox="1"/>
            <p:nvPr/>
          </p:nvSpPr>
          <p:spPr>
            <a:xfrm>
              <a:off x="2660650" y="2220320"/>
              <a:ext cx="17195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solidFill>
                    <a:schemeClr val="tx2">
                      <a:lumMod val="75000"/>
                    </a:schemeClr>
                  </a:solidFill>
                </a:rPr>
                <a:t>Стоимость смены </a:t>
              </a:r>
              <a:r>
                <a:rPr lang="ru-RU" sz="6600" b="1" dirty="0" smtClean="0">
                  <a:solidFill>
                    <a:schemeClr val="tx2">
                      <a:lumMod val="75000"/>
                    </a:schemeClr>
                  </a:solidFill>
                </a:rPr>
                <a:t>26500 + 8500</a:t>
              </a:r>
              <a:r>
                <a:rPr lang="ru-RU" sz="6600" b="1" dirty="0" smtClean="0">
                  <a:solidFill>
                    <a:srgbClr val="C00000"/>
                  </a:solidFill>
                </a:rPr>
                <a:t> </a:t>
              </a:r>
              <a:r>
                <a:rPr lang="ru-RU" sz="6600" b="1" dirty="0">
                  <a:solidFill>
                    <a:schemeClr val="tx2">
                      <a:lumMod val="75000"/>
                    </a:schemeClr>
                  </a:solidFill>
                </a:rPr>
                <a:t>руб.</a:t>
              </a: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96" y="1887456"/>
              <a:ext cx="1967580" cy="196758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16096" y="4517802"/>
            <a:ext cx="19681654" cy="2157710"/>
            <a:chOff x="416096" y="4504735"/>
            <a:chExt cx="19681654" cy="215771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96" y="4538255"/>
              <a:ext cx="1969200" cy="1969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460207-C372-43E4-AC64-DFEC234B795A}"/>
                </a:ext>
              </a:extLst>
            </p:cNvPr>
            <p:cNvSpPr txBox="1"/>
            <p:nvPr/>
          </p:nvSpPr>
          <p:spPr>
            <a:xfrm>
              <a:off x="2660650" y="4504735"/>
              <a:ext cx="174371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solidFill>
                    <a:schemeClr val="tx2">
                      <a:lumMod val="75000"/>
                    </a:schemeClr>
                  </a:solidFill>
                </a:rPr>
                <a:t>Заполните форму</a:t>
              </a:r>
            </a:p>
            <a:p>
              <a:r>
                <a:rPr lang="ru-RU" sz="4400" b="1" dirty="0">
                  <a:solidFill>
                    <a:schemeClr val="tx2">
                      <a:lumMod val="75000"/>
                    </a:schemeClr>
                  </a:solidFill>
                </a:rPr>
                <a:t>Мы пришлем вам информацию о старте подачи документов на смену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660650" y="6077670"/>
              <a:ext cx="101503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hlinkClick r:id="rId5"/>
                </a:rPr>
                <a:t>https://forms.yandex.ru/u/6797a228eb61465577231355</a:t>
              </a:r>
              <a:r>
                <a:rPr lang="en-US" sz="3200" b="1" dirty="0" smtClean="0">
                  <a:hlinkClick r:id="rId5"/>
                </a:rPr>
                <a:t>/</a:t>
              </a:r>
              <a:r>
                <a:rPr lang="ru-RU" sz="3200" b="1" dirty="0" smtClean="0"/>
                <a:t>  </a:t>
              </a:r>
              <a:endParaRPr lang="ru-RU" sz="3200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16096" y="7338278"/>
            <a:ext cx="19440354" cy="1969200"/>
            <a:chOff x="416096" y="7338278"/>
            <a:chExt cx="19440354" cy="19692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660650" y="7602360"/>
              <a:ext cx="171958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solidFill>
                    <a:schemeClr val="tx2">
                      <a:lumMod val="75000"/>
                    </a:schemeClr>
                  </a:solidFill>
                </a:rPr>
                <a:t>Формированием списков участников и групп происходит на усмотрение</a:t>
              </a:r>
              <a:r>
                <a:rPr lang="en-US" sz="4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ru-RU" sz="4000" b="1" dirty="0">
                  <a:solidFill>
                    <a:schemeClr val="tx2">
                      <a:lumMod val="75000"/>
                    </a:schemeClr>
                  </a:solidFill>
                </a:rPr>
                <a:t>руководителей </a:t>
              </a:r>
              <a:r>
                <a:rPr lang="ru-RU" sz="4000" b="1" dirty="0" smtClean="0">
                  <a:solidFill>
                    <a:schemeClr val="tx2">
                      <a:lumMod val="75000"/>
                    </a:schemeClr>
                  </a:solidFill>
                </a:rPr>
                <a:t>направлений</a:t>
              </a:r>
              <a:endParaRPr lang="ru-RU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96" y="7338278"/>
              <a:ext cx="1969200" cy="196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20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460207-C372-43E4-AC64-DFEC234B795A}"/>
              </a:ext>
            </a:extLst>
          </p:cNvPr>
          <p:cNvSpPr txBox="1"/>
          <p:nvPr/>
        </p:nvSpPr>
        <p:spPr>
          <a:xfrm>
            <a:off x="2927016" y="1760924"/>
            <a:ext cx="172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5">
                    <a:lumMod val="50000"/>
                  </a:schemeClr>
                </a:solidFill>
              </a:rPr>
              <a:t>В дни каникул</a:t>
            </a:r>
          </a:p>
          <a:p>
            <a:r>
              <a:rPr lang="ru-RU" sz="4800" dirty="0">
                <a:solidFill>
                  <a:schemeClr val="accent5">
                    <a:lumMod val="50000"/>
                  </a:schemeClr>
                </a:solidFill>
              </a:rPr>
              <a:t>Выезд утром 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29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марта</a:t>
            </a:r>
            <a:r>
              <a:rPr lang="ru-RU" sz="4800" dirty="0" smtClean="0">
                <a:solidFill>
                  <a:schemeClr val="accent5">
                    <a:lumMod val="50000"/>
                  </a:schemeClr>
                </a:solidFill>
              </a:rPr>
              <a:t>; </a:t>
            </a:r>
            <a:r>
              <a:rPr lang="ru-RU" sz="4800" dirty="0">
                <a:solidFill>
                  <a:schemeClr val="accent5">
                    <a:lumMod val="50000"/>
                  </a:schemeClr>
                </a:solidFill>
              </a:rPr>
              <a:t>возвращение 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3 апреля </a:t>
            </a:r>
            <a:r>
              <a:rPr lang="ru-RU" sz="4800" dirty="0" smtClean="0">
                <a:solidFill>
                  <a:srgbClr val="1DA7BC"/>
                </a:solidFill>
              </a:rPr>
              <a:t>2025 </a:t>
            </a:r>
            <a:r>
              <a:rPr lang="ru-RU" sz="4800" dirty="0">
                <a:solidFill>
                  <a:srgbClr val="1DA7BC"/>
                </a:solidFill>
              </a:rPr>
              <a:t>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78DFD-5DF5-1644-80ED-25481C8AD7E5}"/>
              </a:ext>
            </a:extLst>
          </p:cNvPr>
          <p:cNvSpPr txBox="1"/>
          <p:nvPr/>
        </p:nvSpPr>
        <p:spPr>
          <a:xfrm>
            <a:off x="983446" y="252204"/>
            <a:ext cx="1729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3E60AC"/>
                </a:solidFill>
              </a:rPr>
              <a:t>Для кого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1768475"/>
            <a:ext cx="1565196" cy="15651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46" y="4435777"/>
            <a:ext cx="1566000" cy="156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460207-C372-43E4-AC64-DFEC234B795A}"/>
              </a:ext>
            </a:extLst>
          </p:cNvPr>
          <p:cNvSpPr txBox="1"/>
          <p:nvPr/>
        </p:nvSpPr>
        <p:spPr>
          <a:xfrm>
            <a:off x="2895264" y="4710945"/>
            <a:ext cx="6318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</a:rPr>
              <a:t>5, 6</a:t>
            </a:r>
            <a:r>
              <a:rPr lang="ru-RU" sz="6000" b="1" dirty="0">
                <a:solidFill>
                  <a:schemeClr val="accent5">
                    <a:lumMod val="50000"/>
                  </a:schemeClr>
                </a:solidFill>
              </a:rPr>
              <a:t>, 7, 8, 9 </a:t>
            </a:r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</a:rPr>
              <a:t>классы</a:t>
            </a:r>
            <a:endParaRPr lang="ru-RU" sz="6000" b="1" dirty="0">
              <a:solidFill>
                <a:srgbClr val="1DA7BC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7237719"/>
            <a:ext cx="1566000" cy="156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460207-C372-43E4-AC64-DFEC234B795A}"/>
              </a:ext>
            </a:extLst>
          </p:cNvPr>
          <p:cNvSpPr txBox="1"/>
          <p:nvPr/>
        </p:nvSpPr>
        <p:spPr>
          <a:xfrm>
            <a:off x="2752725" y="7358691"/>
            <a:ext cx="10433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5">
                    <a:lumMod val="50000"/>
                  </a:schemeClr>
                </a:solidFill>
              </a:rPr>
              <a:t>Учителя школы</a:t>
            </a:r>
            <a:r>
              <a:rPr lang="ru-RU" sz="6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4800" dirty="0">
                <a:solidFill>
                  <a:schemeClr val="accent5">
                    <a:lumMod val="50000"/>
                  </a:schemeClr>
                </a:solidFill>
              </a:rPr>
              <a:t>(из всех корпусов)</a:t>
            </a:r>
            <a:endParaRPr lang="ru-RU" sz="6000" dirty="0">
              <a:solidFill>
                <a:srgbClr val="1DA7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2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1">
            <a:extLst>
              <a:ext uri="{FF2B5EF4-FFF2-40B4-BE49-F238E27FC236}">
                <a16:creationId xmlns:a16="http://schemas.microsoft.com/office/drawing/2014/main" id="{7843B50E-EC05-4163-B7A9-F70DB58658BB}"/>
              </a:ext>
            </a:extLst>
          </p:cNvPr>
          <p:cNvSpPr/>
          <p:nvPr/>
        </p:nvSpPr>
        <p:spPr>
          <a:xfrm>
            <a:off x="16160750" y="5883275"/>
            <a:ext cx="3797300" cy="4108942"/>
          </a:xfrm>
          <a:custGeom>
            <a:avLst/>
            <a:gdLst/>
            <a:ahLst/>
            <a:cxnLst/>
            <a:rect l="l" t="t" r="r" b="b"/>
            <a:pathLst>
              <a:path w="3187700" h="3340100">
                <a:moveTo>
                  <a:pt x="1612483" y="0"/>
                </a:moveTo>
                <a:lnTo>
                  <a:pt x="1562551" y="15469"/>
                </a:lnTo>
                <a:lnTo>
                  <a:pt x="1530181" y="38658"/>
                </a:lnTo>
                <a:lnTo>
                  <a:pt x="1499148" y="70419"/>
                </a:lnTo>
                <a:lnTo>
                  <a:pt x="1469807" y="108870"/>
                </a:lnTo>
                <a:lnTo>
                  <a:pt x="1442354" y="151984"/>
                </a:lnTo>
                <a:lnTo>
                  <a:pt x="1416828" y="197751"/>
                </a:lnTo>
                <a:lnTo>
                  <a:pt x="1393127" y="244313"/>
                </a:lnTo>
                <a:lnTo>
                  <a:pt x="1350276" y="333599"/>
                </a:lnTo>
                <a:lnTo>
                  <a:pt x="1330482" y="373907"/>
                </a:lnTo>
                <a:lnTo>
                  <a:pt x="1311279" y="410161"/>
                </a:lnTo>
                <a:lnTo>
                  <a:pt x="1282714" y="455736"/>
                </a:lnTo>
                <a:lnTo>
                  <a:pt x="1253251" y="489760"/>
                </a:lnTo>
                <a:lnTo>
                  <a:pt x="1221595" y="511750"/>
                </a:lnTo>
                <a:lnTo>
                  <a:pt x="1173876" y="522436"/>
                </a:lnTo>
                <a:lnTo>
                  <a:pt x="1160687" y="521880"/>
                </a:lnTo>
                <a:lnTo>
                  <a:pt x="1117515" y="512916"/>
                </a:lnTo>
                <a:lnTo>
                  <a:pt x="1068351" y="493916"/>
                </a:lnTo>
                <a:lnTo>
                  <a:pt x="1032008" y="476465"/>
                </a:lnTo>
                <a:lnTo>
                  <a:pt x="992792" y="455946"/>
                </a:lnTo>
                <a:lnTo>
                  <a:pt x="928925" y="421311"/>
                </a:lnTo>
                <a:lnTo>
                  <a:pt x="883515" y="397231"/>
                </a:lnTo>
                <a:lnTo>
                  <a:pt x="836538" y="373876"/>
                </a:lnTo>
                <a:lnTo>
                  <a:pt x="788853" y="352732"/>
                </a:lnTo>
                <a:lnTo>
                  <a:pt x="741543" y="335384"/>
                </a:lnTo>
                <a:lnTo>
                  <a:pt x="695872" y="323425"/>
                </a:lnTo>
                <a:lnTo>
                  <a:pt x="653216" y="318328"/>
                </a:lnTo>
                <a:lnTo>
                  <a:pt x="633455" y="318745"/>
                </a:lnTo>
                <a:lnTo>
                  <a:pt x="582361" y="333166"/>
                </a:lnTo>
                <a:lnTo>
                  <a:pt x="546170" y="368132"/>
                </a:lnTo>
                <a:lnTo>
                  <a:pt x="526611" y="422293"/>
                </a:lnTo>
                <a:lnTo>
                  <a:pt x="522617" y="467204"/>
                </a:lnTo>
                <a:lnTo>
                  <a:pt x="523096" y="491713"/>
                </a:lnTo>
                <a:lnTo>
                  <a:pt x="528363" y="543709"/>
                </a:lnTo>
                <a:lnTo>
                  <a:pt x="538309" y="598122"/>
                </a:lnTo>
                <a:lnTo>
                  <a:pt x="551483" y="653139"/>
                </a:lnTo>
                <a:lnTo>
                  <a:pt x="594991" y="806506"/>
                </a:lnTo>
                <a:lnTo>
                  <a:pt x="600855" y="828802"/>
                </a:lnTo>
                <a:lnTo>
                  <a:pt x="605849" y="849874"/>
                </a:lnTo>
                <a:lnTo>
                  <a:pt x="609804" y="869642"/>
                </a:lnTo>
                <a:lnTo>
                  <a:pt x="612550" y="888034"/>
                </a:lnTo>
                <a:lnTo>
                  <a:pt x="613918" y="904991"/>
                </a:lnTo>
                <a:lnTo>
                  <a:pt x="613735" y="920454"/>
                </a:lnTo>
                <a:lnTo>
                  <a:pt x="602009" y="957357"/>
                </a:lnTo>
                <a:lnTo>
                  <a:pt x="570636" y="979985"/>
                </a:lnTo>
                <a:lnTo>
                  <a:pt x="521175" y="992000"/>
                </a:lnTo>
                <a:lnTo>
                  <a:pt x="479608" y="996133"/>
                </a:lnTo>
                <a:lnTo>
                  <a:pt x="432307" y="998463"/>
                </a:lnTo>
                <a:lnTo>
                  <a:pt x="325468" y="1002033"/>
                </a:lnTo>
                <a:lnTo>
                  <a:pt x="297322" y="1003478"/>
                </a:lnTo>
                <a:lnTo>
                  <a:pt x="240900" y="1007933"/>
                </a:lnTo>
                <a:lnTo>
                  <a:pt x="186031" y="1015263"/>
                </a:lnTo>
                <a:lnTo>
                  <a:pt x="134889" y="1026288"/>
                </a:lnTo>
                <a:lnTo>
                  <a:pt x="89628" y="1041619"/>
                </a:lnTo>
                <a:lnTo>
                  <a:pt x="52208" y="1061605"/>
                </a:lnTo>
                <a:lnTo>
                  <a:pt x="14094" y="1100318"/>
                </a:lnTo>
                <a:lnTo>
                  <a:pt x="0" y="1148373"/>
                </a:lnTo>
                <a:lnTo>
                  <a:pt x="674" y="1166074"/>
                </a:lnTo>
                <a:lnTo>
                  <a:pt x="9578" y="1203343"/>
                </a:lnTo>
                <a:lnTo>
                  <a:pt x="27536" y="1242309"/>
                </a:lnTo>
                <a:lnTo>
                  <a:pt x="52969" y="1282028"/>
                </a:lnTo>
                <a:lnTo>
                  <a:pt x="84052" y="1321648"/>
                </a:lnTo>
                <a:lnTo>
                  <a:pt x="118881" y="1360455"/>
                </a:lnTo>
                <a:lnTo>
                  <a:pt x="155609" y="1397911"/>
                </a:lnTo>
                <a:lnTo>
                  <a:pt x="261539" y="1499407"/>
                </a:lnTo>
                <a:lnTo>
                  <a:pt x="276947" y="1514652"/>
                </a:lnTo>
                <a:lnTo>
                  <a:pt x="304819" y="1543825"/>
                </a:lnTo>
                <a:lnTo>
                  <a:pt x="338153" y="1584710"/>
                </a:lnTo>
                <a:lnTo>
                  <a:pt x="360093" y="1622993"/>
                </a:lnTo>
                <a:lnTo>
                  <a:pt x="370319" y="1671898"/>
                </a:lnTo>
                <a:lnTo>
                  <a:pt x="369400" y="1684032"/>
                </a:lnTo>
                <a:lnTo>
                  <a:pt x="358333" y="1720916"/>
                </a:lnTo>
                <a:lnTo>
                  <a:pt x="335135" y="1759426"/>
                </a:lnTo>
                <a:lnTo>
                  <a:pt x="300663" y="1800645"/>
                </a:lnTo>
                <a:lnTo>
                  <a:pt x="272138" y="1830090"/>
                </a:lnTo>
                <a:lnTo>
                  <a:pt x="168253" y="1929640"/>
                </a:lnTo>
                <a:lnTo>
                  <a:pt x="149704" y="1947883"/>
                </a:lnTo>
                <a:lnTo>
                  <a:pt x="113160" y="1985582"/>
                </a:lnTo>
                <a:lnTo>
                  <a:pt x="78802" y="2024560"/>
                </a:lnTo>
                <a:lnTo>
                  <a:pt x="48491" y="2064247"/>
                </a:lnTo>
                <a:lnTo>
                  <a:pt x="24131" y="2103907"/>
                </a:lnTo>
                <a:lnTo>
                  <a:pt x="7518" y="2142666"/>
                </a:lnTo>
                <a:lnTo>
                  <a:pt x="176" y="2179577"/>
                </a:lnTo>
                <a:lnTo>
                  <a:pt x="339" y="2197044"/>
                </a:lnTo>
                <a:lnTo>
                  <a:pt x="17026" y="2244203"/>
                </a:lnTo>
                <a:lnTo>
                  <a:pt x="57572" y="2281831"/>
                </a:lnTo>
                <a:lnTo>
                  <a:pt x="96358" y="2301064"/>
                </a:lnTo>
                <a:lnTo>
                  <a:pt x="142695" y="2315679"/>
                </a:lnTo>
                <a:lnTo>
                  <a:pt x="194577" y="2326068"/>
                </a:lnTo>
                <a:lnTo>
                  <a:pt x="249837" y="2332881"/>
                </a:lnTo>
                <a:lnTo>
                  <a:pt x="306313" y="2336964"/>
                </a:lnTo>
                <a:lnTo>
                  <a:pt x="440179" y="2341768"/>
                </a:lnTo>
                <a:lnTo>
                  <a:pt x="464080" y="2342861"/>
                </a:lnTo>
                <a:lnTo>
                  <a:pt x="507720" y="2346257"/>
                </a:lnTo>
                <a:lnTo>
                  <a:pt x="560884" y="2356445"/>
                </a:lnTo>
                <a:lnTo>
                  <a:pt x="596625" y="2376272"/>
                </a:lnTo>
                <a:lnTo>
                  <a:pt x="613972" y="2424242"/>
                </a:lnTo>
                <a:lnTo>
                  <a:pt x="613643" y="2440187"/>
                </a:lnTo>
                <a:lnTo>
                  <a:pt x="604363" y="2496635"/>
                </a:lnTo>
                <a:lnTo>
                  <a:pt x="592968" y="2540775"/>
                </a:lnTo>
                <a:lnTo>
                  <a:pt x="571517" y="2614935"/>
                </a:lnTo>
                <a:lnTo>
                  <a:pt x="556436" y="2668213"/>
                </a:lnTo>
                <a:lnTo>
                  <a:pt x="542511" y="2723048"/>
                </a:lnTo>
                <a:lnTo>
                  <a:pt x="531296" y="2777865"/>
                </a:lnTo>
                <a:lnTo>
                  <a:pt x="524282" y="2830893"/>
                </a:lnTo>
                <a:lnTo>
                  <a:pt x="522775" y="2856157"/>
                </a:lnTo>
                <a:lnTo>
                  <a:pt x="522798" y="2880276"/>
                </a:lnTo>
                <a:lnTo>
                  <a:pt x="527896" y="2924204"/>
                </a:lnTo>
                <a:lnTo>
                  <a:pt x="540250" y="2961081"/>
                </a:lnTo>
                <a:lnTo>
                  <a:pt x="572735" y="3000627"/>
                </a:lnTo>
                <a:lnTo>
                  <a:pt x="620704" y="3019685"/>
                </a:lnTo>
                <a:lnTo>
                  <a:pt x="639620" y="3021551"/>
                </a:lnTo>
                <a:lnTo>
                  <a:pt x="659750" y="3021309"/>
                </a:lnTo>
                <a:lnTo>
                  <a:pt x="702980" y="3015029"/>
                </a:lnTo>
                <a:lnTo>
                  <a:pt x="749003" y="3002109"/>
                </a:lnTo>
                <a:lnTo>
                  <a:pt x="796453" y="2984049"/>
                </a:lnTo>
                <a:lnTo>
                  <a:pt x="844092" y="2962448"/>
                </a:lnTo>
                <a:lnTo>
                  <a:pt x="890871" y="2938881"/>
                </a:lnTo>
                <a:lnTo>
                  <a:pt x="978792" y="2891538"/>
                </a:lnTo>
                <a:lnTo>
                  <a:pt x="1018965" y="2870156"/>
                </a:lnTo>
                <a:lnTo>
                  <a:pt x="1056293" y="2851576"/>
                </a:lnTo>
                <a:lnTo>
                  <a:pt x="1106896" y="2830504"/>
                </a:lnTo>
                <a:lnTo>
                  <a:pt x="1151369" y="2819146"/>
                </a:lnTo>
                <a:lnTo>
                  <a:pt x="1177962" y="2817588"/>
                </a:lnTo>
                <a:lnTo>
                  <a:pt x="1190443" y="2818711"/>
                </a:lnTo>
                <a:lnTo>
                  <a:pt x="1235858" y="2836360"/>
                </a:lnTo>
                <a:lnTo>
                  <a:pt x="1266395" y="2863662"/>
                </a:lnTo>
                <a:lnTo>
                  <a:pt x="1295301" y="2902858"/>
                </a:lnTo>
                <a:lnTo>
                  <a:pt x="1323892" y="2953187"/>
                </a:lnTo>
                <a:lnTo>
                  <a:pt x="1343441" y="2992192"/>
                </a:lnTo>
                <a:lnTo>
                  <a:pt x="1374462" y="3057059"/>
                </a:lnTo>
                <a:lnTo>
                  <a:pt x="1396787" y="3103022"/>
                </a:lnTo>
                <a:lnTo>
                  <a:pt x="1420767" y="3149573"/>
                </a:lnTo>
                <a:lnTo>
                  <a:pt x="1446596" y="3195047"/>
                </a:lnTo>
                <a:lnTo>
                  <a:pt x="1474356" y="3237555"/>
                </a:lnTo>
                <a:lnTo>
                  <a:pt x="1503984" y="3275075"/>
                </a:lnTo>
                <a:lnTo>
                  <a:pt x="1535258" y="3305590"/>
                </a:lnTo>
                <a:lnTo>
                  <a:pt x="1567798" y="3327260"/>
                </a:lnTo>
                <a:lnTo>
                  <a:pt x="1617810" y="3340100"/>
                </a:lnTo>
                <a:lnTo>
                  <a:pt x="1634487" y="3338706"/>
                </a:lnTo>
                <a:lnTo>
                  <a:pt x="1683377" y="3317336"/>
                </a:lnTo>
                <a:lnTo>
                  <a:pt x="1714262" y="3289642"/>
                </a:lnTo>
                <a:lnTo>
                  <a:pt x="1743206" y="3252755"/>
                </a:lnTo>
                <a:lnTo>
                  <a:pt x="1769904" y="3208583"/>
                </a:lnTo>
                <a:lnTo>
                  <a:pt x="1794239" y="3159330"/>
                </a:lnTo>
                <a:lnTo>
                  <a:pt x="1816287" y="3107313"/>
                </a:lnTo>
                <a:lnTo>
                  <a:pt x="1836299" y="3054795"/>
                </a:lnTo>
                <a:lnTo>
                  <a:pt x="1871921" y="2956384"/>
                </a:lnTo>
                <a:lnTo>
                  <a:pt x="1880313" y="2934446"/>
                </a:lnTo>
                <a:lnTo>
                  <a:pt x="1897049" y="2895075"/>
                </a:lnTo>
                <a:lnTo>
                  <a:pt x="1923446" y="2849672"/>
                </a:lnTo>
                <a:lnTo>
                  <a:pt x="1953981" y="2824270"/>
                </a:lnTo>
                <a:lnTo>
                  <a:pt x="1978254" y="2820272"/>
                </a:lnTo>
                <a:lnTo>
                  <a:pt x="1991767" y="2821972"/>
                </a:lnTo>
                <a:lnTo>
                  <a:pt x="2037925" y="2839467"/>
                </a:lnTo>
                <a:lnTo>
                  <a:pt x="2073379" y="2859612"/>
                </a:lnTo>
                <a:lnTo>
                  <a:pt x="2112447" y="2884832"/>
                </a:lnTo>
                <a:lnTo>
                  <a:pt x="2200074" y="2944164"/>
                </a:lnTo>
                <a:lnTo>
                  <a:pt x="2223542" y="2959583"/>
                </a:lnTo>
                <a:lnTo>
                  <a:pt x="2271628" y="2989470"/>
                </a:lnTo>
                <a:lnTo>
                  <a:pt x="2320340" y="3016442"/>
                </a:lnTo>
                <a:lnTo>
                  <a:pt x="2368428" y="3038547"/>
                </a:lnTo>
                <a:lnTo>
                  <a:pt x="2414521" y="3053981"/>
                </a:lnTo>
                <a:lnTo>
                  <a:pt x="2457228" y="3061248"/>
                </a:lnTo>
                <a:lnTo>
                  <a:pt x="2476904" y="3061471"/>
                </a:lnTo>
                <a:lnTo>
                  <a:pt x="2495266" y="3059300"/>
                </a:lnTo>
                <a:lnTo>
                  <a:pt x="2541359" y="3038195"/>
                </a:lnTo>
                <a:lnTo>
                  <a:pt x="2572614" y="2996285"/>
                </a:lnTo>
                <a:lnTo>
                  <a:pt x="2585137" y="2958475"/>
                </a:lnTo>
                <a:lnTo>
                  <a:pt x="2591542" y="2914523"/>
                </a:lnTo>
                <a:lnTo>
                  <a:pt x="2592696" y="2890783"/>
                </a:lnTo>
                <a:lnTo>
                  <a:pt x="2592647" y="2866161"/>
                </a:lnTo>
                <a:lnTo>
                  <a:pt x="2589488" y="2815144"/>
                </a:lnTo>
                <a:lnTo>
                  <a:pt x="2583216" y="2763118"/>
                </a:lnTo>
                <a:lnTo>
                  <a:pt x="2575004" y="2711529"/>
                </a:lnTo>
                <a:lnTo>
                  <a:pt x="2557170" y="2614140"/>
                </a:lnTo>
                <a:lnTo>
                  <a:pt x="2549488" y="2569916"/>
                </a:lnTo>
                <a:lnTo>
                  <a:pt x="2543715" y="2529319"/>
                </a:lnTo>
                <a:lnTo>
                  <a:pt x="2540045" y="2475692"/>
                </a:lnTo>
                <a:lnTo>
                  <a:pt x="2540420" y="2459785"/>
                </a:lnTo>
                <a:lnTo>
                  <a:pt x="2547096" y="2417851"/>
                </a:lnTo>
                <a:lnTo>
                  <a:pt x="2570493" y="2374613"/>
                </a:lnTo>
                <a:lnTo>
                  <a:pt x="2612182" y="2343937"/>
                </a:lnTo>
                <a:lnTo>
                  <a:pt x="2656020" y="2327533"/>
                </a:lnTo>
                <a:lnTo>
                  <a:pt x="2710481" y="2315219"/>
                </a:lnTo>
                <a:lnTo>
                  <a:pt x="2752289" y="2308456"/>
                </a:lnTo>
                <a:lnTo>
                  <a:pt x="2846732" y="2295793"/>
                </a:lnTo>
                <a:lnTo>
                  <a:pt x="2897636" y="2288588"/>
                </a:lnTo>
                <a:lnTo>
                  <a:pt x="2949375" y="2279874"/>
                </a:lnTo>
                <a:lnTo>
                  <a:pt x="3000379" y="2268952"/>
                </a:lnTo>
                <a:lnTo>
                  <a:pt x="3048840" y="2255176"/>
                </a:lnTo>
                <a:lnTo>
                  <a:pt x="3092796" y="2238001"/>
                </a:lnTo>
                <a:lnTo>
                  <a:pt x="3130269" y="2217046"/>
                </a:lnTo>
                <a:lnTo>
                  <a:pt x="3159429" y="2192143"/>
                </a:lnTo>
                <a:lnTo>
                  <a:pt x="3184445" y="2147643"/>
                </a:lnTo>
                <a:lnTo>
                  <a:pt x="3187425" y="2113805"/>
                </a:lnTo>
                <a:lnTo>
                  <a:pt x="3184738" y="2095872"/>
                </a:lnTo>
                <a:lnTo>
                  <a:pt x="3171329" y="2058483"/>
                </a:lnTo>
                <a:lnTo>
                  <a:pt x="3148111" y="2019798"/>
                </a:lnTo>
                <a:lnTo>
                  <a:pt x="3116648" y="1980713"/>
                </a:lnTo>
                <a:lnTo>
                  <a:pt x="3078910" y="1942054"/>
                </a:lnTo>
                <a:lnTo>
                  <a:pt x="3037089" y="1904521"/>
                </a:lnTo>
                <a:lnTo>
                  <a:pt x="2993430" y="1868637"/>
                </a:lnTo>
                <a:lnTo>
                  <a:pt x="2889998" y="1787862"/>
                </a:lnTo>
                <a:lnTo>
                  <a:pt x="2872155" y="1773273"/>
                </a:lnTo>
                <a:lnTo>
                  <a:pt x="2840929" y="1745499"/>
                </a:lnTo>
                <a:lnTo>
                  <a:pt x="2807924" y="1706710"/>
                </a:lnTo>
                <a:lnTo>
                  <a:pt x="2795779" y="1669968"/>
                </a:lnTo>
                <a:lnTo>
                  <a:pt x="2795926" y="1666106"/>
                </a:lnTo>
                <a:lnTo>
                  <a:pt x="2810525" y="1629236"/>
                </a:lnTo>
                <a:lnTo>
                  <a:pt x="2845460" y="1590130"/>
                </a:lnTo>
                <a:lnTo>
                  <a:pt x="2877693" y="1562069"/>
                </a:lnTo>
                <a:lnTo>
                  <a:pt x="2956890" y="1499941"/>
                </a:lnTo>
                <a:lnTo>
                  <a:pt x="3000416" y="1465710"/>
                </a:lnTo>
                <a:lnTo>
                  <a:pt x="3043931" y="1429536"/>
                </a:lnTo>
                <a:lnTo>
                  <a:pt x="3085252" y="1391784"/>
                </a:lnTo>
                <a:lnTo>
                  <a:pt x="3122134" y="1353006"/>
                </a:lnTo>
                <a:lnTo>
                  <a:pt x="3152407" y="1313927"/>
                </a:lnTo>
                <a:lnTo>
                  <a:pt x="3174155" y="1275388"/>
                </a:lnTo>
                <a:lnTo>
                  <a:pt x="3185892" y="1238287"/>
                </a:lnTo>
                <a:lnTo>
                  <a:pt x="3187700" y="1220550"/>
                </a:lnTo>
                <a:lnTo>
                  <a:pt x="3186718" y="1203487"/>
                </a:lnTo>
                <a:lnTo>
                  <a:pt x="3167186" y="1157172"/>
                </a:lnTo>
                <a:lnTo>
                  <a:pt x="3124813" y="1119290"/>
                </a:lnTo>
                <a:lnTo>
                  <a:pt x="3086179" y="1098954"/>
                </a:lnTo>
                <a:lnTo>
                  <a:pt x="3041371" y="1082350"/>
                </a:lnTo>
                <a:lnTo>
                  <a:pt x="2992377" y="1069069"/>
                </a:lnTo>
                <a:lnTo>
                  <a:pt x="2941141" y="1058544"/>
                </a:lnTo>
                <a:lnTo>
                  <a:pt x="2889436" y="1050117"/>
                </a:lnTo>
                <a:lnTo>
                  <a:pt x="2790447" y="1036755"/>
                </a:lnTo>
                <a:lnTo>
                  <a:pt x="2745357" y="1030451"/>
                </a:lnTo>
                <a:lnTo>
                  <a:pt x="2704214" y="1023555"/>
                </a:lnTo>
                <a:lnTo>
                  <a:pt x="2650854" y="1010882"/>
                </a:lnTo>
                <a:lnTo>
                  <a:pt x="2608164" y="993956"/>
                </a:lnTo>
                <a:lnTo>
                  <a:pt x="2576264" y="971369"/>
                </a:lnTo>
                <a:lnTo>
                  <a:pt x="2549861" y="930437"/>
                </a:lnTo>
                <a:lnTo>
                  <a:pt x="2541184" y="890432"/>
                </a:lnTo>
                <a:lnTo>
                  <a:pt x="2540105" y="858971"/>
                </a:lnTo>
                <a:lnTo>
                  <a:pt x="2540825" y="841765"/>
                </a:lnTo>
                <a:lnTo>
                  <a:pt x="2547271" y="784275"/>
                </a:lnTo>
                <a:lnTo>
                  <a:pt x="2554384" y="741250"/>
                </a:lnTo>
                <a:lnTo>
                  <a:pt x="2576394" y="620272"/>
                </a:lnTo>
                <a:lnTo>
                  <a:pt x="2580577" y="594510"/>
                </a:lnTo>
                <a:lnTo>
                  <a:pt x="2587641" y="542483"/>
                </a:lnTo>
                <a:lnTo>
                  <a:pt x="2591993" y="490946"/>
                </a:lnTo>
                <a:lnTo>
                  <a:pt x="2592785" y="465850"/>
                </a:lnTo>
                <a:lnTo>
                  <a:pt x="2592465" y="441485"/>
                </a:lnTo>
                <a:lnTo>
                  <a:pt x="2587971" y="395832"/>
                </a:lnTo>
                <a:lnTo>
                  <a:pt x="2577607" y="355742"/>
                </a:lnTo>
                <a:lnTo>
                  <a:pt x="2549794" y="309526"/>
                </a:lnTo>
                <a:lnTo>
                  <a:pt x="2506964" y="283509"/>
                </a:lnTo>
                <a:lnTo>
                  <a:pt x="2470773" y="278279"/>
                </a:lnTo>
                <a:lnTo>
                  <a:pt x="2450708" y="279249"/>
                </a:lnTo>
                <a:lnTo>
                  <a:pt x="2407371" y="287900"/>
                </a:lnTo>
                <a:lnTo>
                  <a:pt x="2360867" y="304507"/>
                </a:lnTo>
                <a:lnTo>
                  <a:pt x="2312589" y="327513"/>
                </a:lnTo>
                <a:lnTo>
                  <a:pt x="2263897" y="355082"/>
                </a:lnTo>
                <a:lnTo>
                  <a:pt x="2216015" y="385250"/>
                </a:lnTo>
                <a:lnTo>
                  <a:pt x="2105992" y="459397"/>
                </a:lnTo>
                <a:lnTo>
                  <a:pt x="2086296" y="472225"/>
                </a:lnTo>
                <a:lnTo>
                  <a:pt x="2049588" y="494267"/>
                </a:lnTo>
                <a:lnTo>
                  <a:pt x="2001510" y="515537"/>
                </a:lnTo>
                <a:lnTo>
                  <a:pt x="1974144" y="519712"/>
                </a:lnTo>
                <a:lnTo>
                  <a:pt x="1961844" y="518211"/>
                </a:lnTo>
                <a:lnTo>
                  <a:pt x="1920502" y="486321"/>
                </a:lnTo>
                <a:lnTo>
                  <a:pt x="1894366" y="439032"/>
                </a:lnTo>
                <a:lnTo>
                  <a:pt x="1877649" y="398650"/>
                </a:lnTo>
                <a:lnTo>
                  <a:pt x="1833234" y="276831"/>
                </a:lnTo>
                <a:lnTo>
                  <a:pt x="1823318" y="250571"/>
                </a:lnTo>
                <a:lnTo>
                  <a:pt x="1801999" y="198136"/>
                </a:lnTo>
                <a:lnTo>
                  <a:pt x="1778461" y="147680"/>
                </a:lnTo>
                <a:lnTo>
                  <a:pt x="1752565" y="101519"/>
                </a:lnTo>
                <a:lnTo>
                  <a:pt x="1724361" y="61917"/>
                </a:lnTo>
                <a:lnTo>
                  <a:pt x="1694092" y="30904"/>
                </a:lnTo>
                <a:lnTo>
                  <a:pt x="1662179" y="10083"/>
                </a:lnTo>
                <a:lnTo>
                  <a:pt x="1629185" y="472"/>
                </a:lnTo>
                <a:lnTo>
                  <a:pt x="1612483" y="0"/>
                </a:lnTo>
                <a:close/>
              </a:path>
            </a:pathLst>
          </a:custGeom>
          <a:solidFill>
            <a:srgbClr val="38B3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ADEDFB-346A-4975-86C3-D3FB8CDAF079}"/>
              </a:ext>
            </a:extLst>
          </p:cNvPr>
          <p:cNvSpPr/>
          <p:nvPr/>
        </p:nvSpPr>
        <p:spPr>
          <a:xfrm>
            <a:off x="788380" y="1997075"/>
            <a:ext cx="842547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400" b="1" dirty="0" err="1">
                <a:latin typeface="GILROY-SEMIBOLD" pitchFamily="2" charset="0"/>
              </a:rPr>
              <a:t>АртрА</a:t>
            </a:r>
            <a:r>
              <a:rPr lang="ru-RU" sz="4400" b="1" dirty="0">
                <a:latin typeface="GILROY-SEMIBOLD" pitchFamily="2" charset="0"/>
              </a:rPr>
              <a:t> Кэмп</a:t>
            </a:r>
            <a:r>
              <a:rPr lang="en-US" sz="4400" b="1" dirty="0">
                <a:latin typeface="GILROY-SEMIBOLD" pitchFamily="2" charset="0"/>
              </a:rPr>
              <a:t>- </a:t>
            </a:r>
            <a:r>
              <a:rPr lang="ru-RU" sz="4400" b="1" dirty="0">
                <a:latin typeface="GILROY-SEMIBOLD" pitchFamily="2" charset="0"/>
              </a:rPr>
              <a:t>это новый взгляд</a:t>
            </a:r>
            <a:endParaRPr lang="en-US" sz="4400" b="1" dirty="0">
              <a:latin typeface="GILROY-SEMIBOLD" pitchFamily="2" charset="0"/>
            </a:endParaRPr>
          </a:p>
          <a:p>
            <a:r>
              <a:rPr lang="ru-RU" sz="4400" b="1" dirty="0">
                <a:latin typeface="GILROY-SEMIBOLD" pitchFamily="2" charset="0"/>
              </a:rPr>
              <a:t>на детские лагеря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CC1EE-2661-456F-A58F-67DFBEDC682B}"/>
              </a:ext>
            </a:extLst>
          </p:cNvPr>
          <p:cNvSpPr txBox="1"/>
          <p:nvPr/>
        </p:nvSpPr>
        <p:spPr>
          <a:xfrm>
            <a:off x="512383" y="3673475"/>
            <a:ext cx="8517317" cy="44812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457200" indent="-457200">
              <a:lnSpc>
                <a:spcPct val="130000"/>
              </a:lnSpc>
              <a:buClr>
                <a:srgbClr val="FFCF83"/>
              </a:buClr>
              <a:buFont typeface="+mj-lt"/>
              <a:buAutoNum type="arabicPeriod"/>
              <a:defRPr sz="2000">
                <a:solidFill>
                  <a:srgbClr val="000000"/>
                </a:solidFill>
                <a:latin typeface="Gilroy" pitchFamily="2" charset="0"/>
              </a:defRPr>
            </a:lvl1pPr>
          </a:lstStyle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Особенности выезда</a:t>
            </a:r>
          </a:p>
          <a:p>
            <a:r>
              <a:rPr lang="ru-RU" sz="2800" dirty="0">
                <a:solidFill>
                  <a:schemeClr val="tx1"/>
                </a:solidFill>
              </a:rPr>
              <a:t>Комплексные сюжетные программы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Размещение </a:t>
            </a:r>
            <a:r>
              <a:rPr lang="ru-RU" sz="2800" dirty="0">
                <a:solidFill>
                  <a:schemeClr val="tx1"/>
                </a:solidFill>
              </a:rPr>
              <a:t>в современном отеле, 5-разовое питание</a:t>
            </a:r>
          </a:p>
          <a:p>
            <a:r>
              <a:rPr lang="ru-RU" sz="2800" dirty="0">
                <a:solidFill>
                  <a:schemeClr val="tx1"/>
                </a:solidFill>
              </a:rPr>
              <a:t>Современная образовательная программа</a:t>
            </a:r>
          </a:p>
          <a:p>
            <a:r>
              <a:rPr lang="ru-RU" sz="2800" dirty="0">
                <a:solidFill>
                  <a:schemeClr val="tx1"/>
                </a:solidFill>
              </a:rPr>
              <a:t>Спорт, активности, бассейн</a:t>
            </a:r>
          </a:p>
          <a:p>
            <a:r>
              <a:rPr lang="ru-RU" sz="2800" dirty="0">
                <a:solidFill>
                  <a:schemeClr val="tx1"/>
                </a:solidFill>
              </a:rPr>
              <a:t>Регулярные отчеты о </a:t>
            </a:r>
            <a:r>
              <a:rPr lang="ru-RU" sz="2800" dirty="0" smtClean="0">
                <a:solidFill>
                  <a:schemeClr val="tx1"/>
                </a:solidFill>
              </a:rPr>
              <a:t>проведении выезда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Повышенная </a:t>
            </a:r>
            <a:r>
              <a:rPr lang="ru-RU" sz="2800" dirty="0">
                <a:solidFill>
                  <a:schemeClr val="tx1"/>
                </a:solidFill>
              </a:rPr>
              <a:t>безопасность на территории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33319E-A32A-4820-9853-F8EC51C05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50" y="1153358"/>
            <a:ext cx="10515600" cy="7011769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878DFD-5DF5-1644-80ED-25481C8AD7E5}"/>
              </a:ext>
            </a:extLst>
          </p:cNvPr>
          <p:cNvSpPr txBox="1"/>
          <p:nvPr/>
        </p:nvSpPr>
        <p:spPr>
          <a:xfrm>
            <a:off x="512383" y="401062"/>
            <a:ext cx="1729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3E60AC"/>
                </a:solidFill>
              </a:rPr>
              <a:t>Обеспечение лагеря</a:t>
            </a:r>
          </a:p>
        </p:txBody>
      </p:sp>
    </p:spTree>
    <p:extLst>
      <p:ext uri="{BB962C8B-B14F-4D97-AF65-F5344CB8AC3E}">
        <p14:creationId xmlns:p14="http://schemas.microsoft.com/office/powerpoint/2010/main" val="13201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878DFD-5DF5-1644-80ED-25481C8AD7E5}"/>
              </a:ext>
            </a:extLst>
          </p:cNvPr>
          <p:cNvSpPr txBox="1"/>
          <p:nvPr/>
        </p:nvSpPr>
        <p:spPr>
          <a:xfrm>
            <a:off x="983446" y="252204"/>
            <a:ext cx="1729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3E60AC"/>
                </a:solidFill>
              </a:rPr>
              <a:t>Направления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971556" y="3515827"/>
            <a:ext cx="18847993" cy="1661149"/>
            <a:chOff x="983446" y="3951904"/>
            <a:chExt cx="18746004" cy="166114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736850" y="3951904"/>
              <a:ext cx="16992600" cy="1514965"/>
              <a:chOff x="2724150" y="8598894"/>
              <a:chExt cx="16992600" cy="151496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460207-C372-43E4-AC64-DFEC234B795A}"/>
                  </a:ext>
                </a:extLst>
              </p:cNvPr>
              <p:cNvSpPr txBox="1"/>
              <p:nvPr/>
            </p:nvSpPr>
            <p:spPr>
              <a:xfrm>
                <a:off x="2724150" y="8598894"/>
                <a:ext cx="16992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Социально-экономическая смена для 7, 8, 9 классов</a:t>
                </a:r>
                <a:endParaRPr lang="ru-RU" sz="44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2761391" y="9467528"/>
                <a:ext cx="1205778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600" b="1" dirty="0">
                    <a:solidFill>
                      <a:schemeClr val="tx2">
                        <a:lumMod val="75000"/>
                      </a:schemeClr>
                    </a:solidFill>
                  </a:rPr>
                  <a:t>Руководители направления: </a:t>
                </a:r>
                <a:r>
                  <a:rPr lang="ru-RU" sz="3600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Дубильт</a:t>
                </a:r>
                <a:r>
                  <a:rPr lang="ru-RU" sz="3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ru-RU" sz="3600" b="1" dirty="0">
                    <a:solidFill>
                      <a:schemeClr val="tx2">
                        <a:lumMod val="75000"/>
                      </a:schemeClr>
                    </a:solidFill>
                  </a:rPr>
                  <a:t>А.В</a:t>
                </a:r>
                <a:r>
                  <a:rPr lang="ru-RU" sz="3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., Нестеренко Е.М.</a:t>
                </a:r>
                <a:endParaRPr lang="ru-RU" sz="3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46" y="4047053"/>
              <a:ext cx="1566000" cy="15660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5773" y="9856745"/>
            <a:ext cx="201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Возможен конкурсный отбор на программы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55726" y="7570639"/>
            <a:ext cx="18879653" cy="1685378"/>
            <a:chOff x="1104277" y="7096780"/>
            <a:chExt cx="18809323" cy="1685378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916019" y="7096780"/>
              <a:ext cx="16997581" cy="1685378"/>
              <a:chOff x="2928719" y="4054475"/>
              <a:chExt cx="16997581" cy="168537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460207-C372-43E4-AC64-DFEC234B795A}"/>
                  </a:ext>
                </a:extLst>
              </p:cNvPr>
              <p:cNvSpPr txBox="1"/>
              <p:nvPr/>
            </p:nvSpPr>
            <p:spPr>
              <a:xfrm>
                <a:off x="2928720" y="4054475"/>
                <a:ext cx="1699758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Интенсив</a:t>
                </a:r>
                <a:r>
                  <a:rPr lang="ru-RU" sz="4400" b="1" dirty="0">
                    <a:solidFill>
                      <a:schemeClr val="accent5">
                        <a:lumMod val="50000"/>
                      </a:schemeClr>
                    </a:solidFill>
                  </a:rPr>
                  <a:t> ОГЭ по математике для 9 класса</a:t>
                </a:r>
              </a:p>
              <a:p>
                <a:endParaRPr lang="ru-RU" sz="44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2928719" y="5093522"/>
                <a:ext cx="1223689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600" b="1" dirty="0">
                    <a:solidFill>
                      <a:schemeClr val="tx2">
                        <a:lumMod val="75000"/>
                      </a:schemeClr>
                    </a:solidFill>
                  </a:rPr>
                  <a:t>Руководитель направления: </a:t>
                </a:r>
                <a:r>
                  <a:rPr lang="ru-RU" sz="3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Николаева А.Н.</a:t>
                </a:r>
                <a:endParaRPr lang="ru-RU" sz="3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277" y="7216158"/>
              <a:ext cx="1566000" cy="15660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920561" y="1673319"/>
            <a:ext cx="18949983" cy="1650117"/>
            <a:chOff x="956408" y="1849052"/>
            <a:chExt cx="18949983" cy="165011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748691" y="1862611"/>
              <a:ext cx="17157700" cy="1636558"/>
              <a:chOff x="2748691" y="1862611"/>
              <a:chExt cx="17157700" cy="163655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460207-C372-43E4-AC64-DFEC234B795A}"/>
                  </a:ext>
                </a:extLst>
              </p:cNvPr>
              <p:cNvSpPr txBox="1"/>
              <p:nvPr/>
            </p:nvSpPr>
            <p:spPr>
              <a:xfrm>
                <a:off x="2748691" y="1862611"/>
                <a:ext cx="171577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Математическая </a:t>
                </a:r>
                <a:r>
                  <a:rPr lang="ru-RU" sz="4400" b="1" dirty="0">
                    <a:solidFill>
                      <a:schemeClr val="accent5">
                        <a:lumMod val="50000"/>
                      </a:schemeClr>
                    </a:solidFill>
                  </a:rPr>
                  <a:t>смена для </a:t>
                </a:r>
                <a:r>
                  <a:rPr lang="ru-RU" sz="44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5 и 6 классов</a:t>
                </a:r>
                <a:endParaRPr lang="ru-RU" sz="3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2768151" y="2852838"/>
                <a:ext cx="872155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600" b="1" dirty="0">
                    <a:solidFill>
                      <a:schemeClr val="tx2">
                        <a:lumMod val="75000"/>
                      </a:schemeClr>
                    </a:solidFill>
                  </a:rPr>
                  <a:t>Руководитель направления: </a:t>
                </a:r>
                <a:r>
                  <a:rPr lang="ru-RU" sz="3600" b="1" dirty="0" err="1">
                    <a:solidFill>
                      <a:schemeClr val="tx2">
                        <a:lumMod val="75000"/>
                      </a:schemeClr>
                    </a:solidFill>
                  </a:rPr>
                  <a:t>Дубильт</a:t>
                </a:r>
                <a:r>
                  <a:rPr lang="ru-RU" sz="3600" b="1" dirty="0">
                    <a:solidFill>
                      <a:schemeClr val="tx2">
                        <a:lumMod val="75000"/>
                      </a:schemeClr>
                    </a:solidFill>
                  </a:rPr>
                  <a:t> А.В</a:t>
                </a:r>
                <a:r>
                  <a:rPr lang="ru-RU" sz="3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.</a:t>
                </a:r>
                <a:endParaRPr lang="ru-RU" sz="3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8" y="1849052"/>
              <a:ext cx="1566000" cy="156600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926107" y="5605900"/>
            <a:ext cx="18938891" cy="1708407"/>
            <a:chOff x="920561" y="5605900"/>
            <a:chExt cx="18938891" cy="1708407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2679840" y="5605900"/>
              <a:ext cx="17179612" cy="1557249"/>
              <a:chOff x="2761720" y="1823817"/>
              <a:chExt cx="17157700" cy="155724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F460207-C372-43E4-AC64-DFEC234B795A}"/>
                  </a:ext>
                </a:extLst>
              </p:cNvPr>
              <p:cNvSpPr txBox="1"/>
              <p:nvPr/>
            </p:nvSpPr>
            <p:spPr>
              <a:xfrm>
                <a:off x="2761720" y="1823817"/>
                <a:ext cx="171577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Математическая </a:t>
                </a:r>
                <a:r>
                  <a:rPr lang="ru-RU" sz="4400" b="1" dirty="0">
                    <a:solidFill>
                      <a:schemeClr val="accent5">
                        <a:lumMod val="50000"/>
                      </a:schemeClr>
                    </a:solidFill>
                  </a:rPr>
                  <a:t>смена для </a:t>
                </a:r>
                <a:r>
                  <a:rPr lang="ru-RU" sz="44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7 и 8</a:t>
                </a:r>
                <a:r>
                  <a:rPr lang="ru-RU" sz="44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 классов (УК-1)</a:t>
                </a:r>
                <a:endParaRPr lang="ru-RU" sz="3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2814117" y="2734735"/>
                <a:ext cx="882677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600" b="1" dirty="0">
                    <a:solidFill>
                      <a:schemeClr val="tx2">
                        <a:lumMod val="75000"/>
                      </a:schemeClr>
                    </a:solidFill>
                  </a:rPr>
                  <a:t>Руководитель направления: </a:t>
                </a:r>
                <a:r>
                  <a:rPr lang="ru-RU" sz="3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Солдатова Г.В.</a:t>
                </a:r>
                <a:endParaRPr lang="ru-RU" sz="3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61" y="5748307"/>
              <a:ext cx="1566000" cy="156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08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46250" y="246463"/>
            <a:ext cx="15638324" cy="10816424"/>
            <a:chOff x="2230297" y="314126"/>
            <a:chExt cx="15638324" cy="1081642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49057" y="1359912"/>
              <a:ext cx="8607067" cy="8597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3842" y="314126"/>
              <a:ext cx="2513012" cy="25130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833259" y="418835"/>
              <a:ext cx="2094230" cy="2094230"/>
            </a:xfrm>
            <a:custGeom>
              <a:avLst/>
              <a:gdLst/>
              <a:ahLst/>
              <a:cxnLst/>
              <a:rect l="l" t="t" r="r" b="b"/>
              <a:pathLst>
                <a:path w="2094229" h="2094230">
                  <a:moveTo>
                    <a:pt x="1047088" y="0"/>
                  </a:moveTo>
                  <a:lnTo>
                    <a:pt x="999158" y="1077"/>
                  </a:lnTo>
                  <a:lnTo>
                    <a:pt x="951782" y="4279"/>
                  </a:lnTo>
                  <a:lnTo>
                    <a:pt x="905004" y="9558"/>
                  </a:lnTo>
                  <a:lnTo>
                    <a:pt x="858872" y="16870"/>
                  </a:lnTo>
                  <a:lnTo>
                    <a:pt x="813432" y="26167"/>
                  </a:lnTo>
                  <a:lnTo>
                    <a:pt x="768730" y="37403"/>
                  </a:lnTo>
                  <a:lnTo>
                    <a:pt x="724812" y="50532"/>
                  </a:lnTo>
                  <a:lnTo>
                    <a:pt x="681725" y="65509"/>
                  </a:lnTo>
                  <a:lnTo>
                    <a:pt x="639514" y="82286"/>
                  </a:lnTo>
                  <a:lnTo>
                    <a:pt x="598226" y="100817"/>
                  </a:lnTo>
                  <a:lnTo>
                    <a:pt x="557906" y="121057"/>
                  </a:lnTo>
                  <a:lnTo>
                    <a:pt x="518602" y="142959"/>
                  </a:lnTo>
                  <a:lnTo>
                    <a:pt x="480360" y="166477"/>
                  </a:lnTo>
                  <a:lnTo>
                    <a:pt x="443225" y="191564"/>
                  </a:lnTo>
                  <a:lnTo>
                    <a:pt x="407243" y="218175"/>
                  </a:lnTo>
                  <a:lnTo>
                    <a:pt x="372462" y="246263"/>
                  </a:lnTo>
                  <a:lnTo>
                    <a:pt x="338927" y="275782"/>
                  </a:lnTo>
                  <a:lnTo>
                    <a:pt x="306685" y="306686"/>
                  </a:lnTo>
                  <a:lnTo>
                    <a:pt x="275781" y="338929"/>
                  </a:lnTo>
                  <a:lnTo>
                    <a:pt x="246262" y="372464"/>
                  </a:lnTo>
                  <a:lnTo>
                    <a:pt x="218173" y="407246"/>
                  </a:lnTo>
                  <a:lnTo>
                    <a:pt x="191563" y="443227"/>
                  </a:lnTo>
                  <a:lnTo>
                    <a:pt x="166475" y="480362"/>
                  </a:lnTo>
                  <a:lnTo>
                    <a:pt x="142958" y="518605"/>
                  </a:lnTo>
                  <a:lnTo>
                    <a:pt x="121056" y="557909"/>
                  </a:lnTo>
                  <a:lnTo>
                    <a:pt x="100816" y="598228"/>
                  </a:lnTo>
                  <a:lnTo>
                    <a:pt x="82285" y="639516"/>
                  </a:lnTo>
                  <a:lnTo>
                    <a:pt x="65508" y="681727"/>
                  </a:lnTo>
                  <a:lnTo>
                    <a:pt x="50532" y="724814"/>
                  </a:lnTo>
                  <a:lnTo>
                    <a:pt x="37402" y="768732"/>
                  </a:lnTo>
                  <a:lnTo>
                    <a:pt x="26166" y="813434"/>
                  </a:lnTo>
                  <a:lnTo>
                    <a:pt x="16869" y="858874"/>
                  </a:lnTo>
                  <a:lnTo>
                    <a:pt x="9558" y="905005"/>
                  </a:lnTo>
                  <a:lnTo>
                    <a:pt x="4279" y="951782"/>
                  </a:lnTo>
                  <a:lnTo>
                    <a:pt x="1077" y="999159"/>
                  </a:lnTo>
                  <a:lnTo>
                    <a:pt x="0" y="1047088"/>
                  </a:lnTo>
                  <a:lnTo>
                    <a:pt x="1077" y="1095018"/>
                  </a:lnTo>
                  <a:lnTo>
                    <a:pt x="4279" y="1142394"/>
                  </a:lnTo>
                  <a:lnTo>
                    <a:pt x="9558" y="1189172"/>
                  </a:lnTo>
                  <a:lnTo>
                    <a:pt x="16869" y="1235304"/>
                  </a:lnTo>
                  <a:lnTo>
                    <a:pt x="26166" y="1280744"/>
                  </a:lnTo>
                  <a:lnTo>
                    <a:pt x="37402" y="1325446"/>
                  </a:lnTo>
                  <a:lnTo>
                    <a:pt x="50532" y="1369364"/>
                  </a:lnTo>
                  <a:lnTo>
                    <a:pt x="65508" y="1412451"/>
                  </a:lnTo>
                  <a:lnTo>
                    <a:pt x="82285" y="1454662"/>
                  </a:lnTo>
                  <a:lnTo>
                    <a:pt x="100816" y="1495950"/>
                  </a:lnTo>
                  <a:lnTo>
                    <a:pt x="121056" y="1536270"/>
                  </a:lnTo>
                  <a:lnTo>
                    <a:pt x="142958" y="1575574"/>
                  </a:lnTo>
                  <a:lnTo>
                    <a:pt x="166475" y="1613816"/>
                  </a:lnTo>
                  <a:lnTo>
                    <a:pt x="191563" y="1650951"/>
                  </a:lnTo>
                  <a:lnTo>
                    <a:pt x="218173" y="1686933"/>
                  </a:lnTo>
                  <a:lnTo>
                    <a:pt x="246262" y="1721714"/>
                  </a:lnTo>
                  <a:lnTo>
                    <a:pt x="275781" y="1755249"/>
                  </a:lnTo>
                  <a:lnTo>
                    <a:pt x="306685" y="1787492"/>
                  </a:lnTo>
                  <a:lnTo>
                    <a:pt x="338927" y="1818395"/>
                  </a:lnTo>
                  <a:lnTo>
                    <a:pt x="372462" y="1847915"/>
                  </a:lnTo>
                  <a:lnTo>
                    <a:pt x="407243" y="1876003"/>
                  </a:lnTo>
                  <a:lnTo>
                    <a:pt x="443225" y="1902613"/>
                  </a:lnTo>
                  <a:lnTo>
                    <a:pt x="480360" y="1927701"/>
                  </a:lnTo>
                  <a:lnTo>
                    <a:pt x="518602" y="1951218"/>
                  </a:lnTo>
                  <a:lnTo>
                    <a:pt x="557906" y="1973120"/>
                  </a:lnTo>
                  <a:lnTo>
                    <a:pt x="598226" y="1993360"/>
                  </a:lnTo>
                  <a:lnTo>
                    <a:pt x="639514" y="2011891"/>
                  </a:lnTo>
                  <a:lnTo>
                    <a:pt x="681725" y="2028668"/>
                  </a:lnTo>
                  <a:lnTo>
                    <a:pt x="724812" y="2043644"/>
                  </a:lnTo>
                  <a:lnTo>
                    <a:pt x="768730" y="2056774"/>
                  </a:lnTo>
                  <a:lnTo>
                    <a:pt x="813432" y="2068010"/>
                  </a:lnTo>
                  <a:lnTo>
                    <a:pt x="858872" y="2077307"/>
                  </a:lnTo>
                  <a:lnTo>
                    <a:pt x="905004" y="2084618"/>
                  </a:lnTo>
                  <a:lnTo>
                    <a:pt x="951782" y="2089897"/>
                  </a:lnTo>
                  <a:lnTo>
                    <a:pt x="999158" y="2093099"/>
                  </a:lnTo>
                  <a:lnTo>
                    <a:pt x="1047088" y="2094177"/>
                  </a:lnTo>
                  <a:lnTo>
                    <a:pt x="1095017" y="2093099"/>
                  </a:lnTo>
                  <a:lnTo>
                    <a:pt x="1142394" y="2089897"/>
                  </a:lnTo>
                  <a:lnTo>
                    <a:pt x="1189171" y="2084618"/>
                  </a:lnTo>
                  <a:lnTo>
                    <a:pt x="1235302" y="2077307"/>
                  </a:lnTo>
                  <a:lnTo>
                    <a:pt x="1280742" y="2068010"/>
                  </a:lnTo>
                  <a:lnTo>
                    <a:pt x="1325444" y="2056774"/>
                  </a:lnTo>
                  <a:lnTo>
                    <a:pt x="1369362" y="2043644"/>
                  </a:lnTo>
                  <a:lnTo>
                    <a:pt x="1412449" y="2028668"/>
                  </a:lnTo>
                  <a:lnTo>
                    <a:pt x="1454660" y="2011891"/>
                  </a:lnTo>
                  <a:lnTo>
                    <a:pt x="1495948" y="1993360"/>
                  </a:lnTo>
                  <a:lnTo>
                    <a:pt x="1536267" y="1973120"/>
                  </a:lnTo>
                  <a:lnTo>
                    <a:pt x="1575571" y="1951218"/>
                  </a:lnTo>
                  <a:lnTo>
                    <a:pt x="1613814" y="1927701"/>
                  </a:lnTo>
                  <a:lnTo>
                    <a:pt x="1650949" y="1902613"/>
                  </a:lnTo>
                  <a:lnTo>
                    <a:pt x="1686931" y="1876003"/>
                  </a:lnTo>
                  <a:lnTo>
                    <a:pt x="1721712" y="1847915"/>
                  </a:lnTo>
                  <a:lnTo>
                    <a:pt x="1755247" y="1818395"/>
                  </a:lnTo>
                  <a:lnTo>
                    <a:pt x="1787490" y="1787492"/>
                  </a:lnTo>
                  <a:lnTo>
                    <a:pt x="1818394" y="1755249"/>
                  </a:lnTo>
                  <a:lnTo>
                    <a:pt x="1847913" y="1721714"/>
                  </a:lnTo>
                  <a:lnTo>
                    <a:pt x="1876001" y="1686933"/>
                  </a:lnTo>
                  <a:lnTo>
                    <a:pt x="1902612" y="1650951"/>
                  </a:lnTo>
                  <a:lnTo>
                    <a:pt x="1927699" y="1613816"/>
                  </a:lnTo>
                  <a:lnTo>
                    <a:pt x="1951217" y="1575574"/>
                  </a:lnTo>
                  <a:lnTo>
                    <a:pt x="1973119" y="1536270"/>
                  </a:lnTo>
                  <a:lnTo>
                    <a:pt x="1993359" y="1495950"/>
                  </a:lnTo>
                  <a:lnTo>
                    <a:pt x="2011890" y="1454662"/>
                  </a:lnTo>
                  <a:lnTo>
                    <a:pt x="2028667" y="1412451"/>
                  </a:lnTo>
                  <a:lnTo>
                    <a:pt x="2043644" y="1369364"/>
                  </a:lnTo>
                  <a:lnTo>
                    <a:pt x="2056773" y="1325446"/>
                  </a:lnTo>
                  <a:lnTo>
                    <a:pt x="2068009" y="1280744"/>
                  </a:lnTo>
                  <a:lnTo>
                    <a:pt x="2077306" y="1235304"/>
                  </a:lnTo>
                  <a:lnTo>
                    <a:pt x="2084618" y="1189172"/>
                  </a:lnTo>
                  <a:lnTo>
                    <a:pt x="2089897" y="1142394"/>
                  </a:lnTo>
                  <a:lnTo>
                    <a:pt x="2093099" y="1095018"/>
                  </a:lnTo>
                  <a:lnTo>
                    <a:pt x="2094177" y="1047088"/>
                  </a:lnTo>
                  <a:lnTo>
                    <a:pt x="2093099" y="999159"/>
                  </a:lnTo>
                  <a:lnTo>
                    <a:pt x="2089897" y="951782"/>
                  </a:lnTo>
                  <a:lnTo>
                    <a:pt x="2084618" y="905005"/>
                  </a:lnTo>
                  <a:lnTo>
                    <a:pt x="2077306" y="858874"/>
                  </a:lnTo>
                  <a:lnTo>
                    <a:pt x="2068009" y="813434"/>
                  </a:lnTo>
                  <a:lnTo>
                    <a:pt x="2056773" y="768732"/>
                  </a:lnTo>
                  <a:lnTo>
                    <a:pt x="2043644" y="724814"/>
                  </a:lnTo>
                  <a:lnTo>
                    <a:pt x="2028667" y="681727"/>
                  </a:lnTo>
                  <a:lnTo>
                    <a:pt x="2011890" y="639516"/>
                  </a:lnTo>
                  <a:lnTo>
                    <a:pt x="1993359" y="598228"/>
                  </a:lnTo>
                  <a:lnTo>
                    <a:pt x="1973119" y="557909"/>
                  </a:lnTo>
                  <a:lnTo>
                    <a:pt x="1951217" y="518605"/>
                  </a:lnTo>
                  <a:lnTo>
                    <a:pt x="1927699" y="480362"/>
                  </a:lnTo>
                  <a:lnTo>
                    <a:pt x="1902612" y="443227"/>
                  </a:lnTo>
                  <a:lnTo>
                    <a:pt x="1876001" y="407246"/>
                  </a:lnTo>
                  <a:lnTo>
                    <a:pt x="1847913" y="372464"/>
                  </a:lnTo>
                  <a:lnTo>
                    <a:pt x="1818394" y="338929"/>
                  </a:lnTo>
                  <a:lnTo>
                    <a:pt x="1787490" y="306686"/>
                  </a:lnTo>
                  <a:lnTo>
                    <a:pt x="1755247" y="275782"/>
                  </a:lnTo>
                  <a:lnTo>
                    <a:pt x="1721712" y="246263"/>
                  </a:lnTo>
                  <a:lnTo>
                    <a:pt x="1686931" y="218175"/>
                  </a:lnTo>
                  <a:lnTo>
                    <a:pt x="1650949" y="191564"/>
                  </a:lnTo>
                  <a:lnTo>
                    <a:pt x="1613814" y="166477"/>
                  </a:lnTo>
                  <a:lnTo>
                    <a:pt x="1575571" y="142959"/>
                  </a:lnTo>
                  <a:lnTo>
                    <a:pt x="1536267" y="121057"/>
                  </a:lnTo>
                  <a:lnTo>
                    <a:pt x="1495948" y="100817"/>
                  </a:lnTo>
                  <a:lnTo>
                    <a:pt x="1454660" y="82286"/>
                  </a:lnTo>
                  <a:lnTo>
                    <a:pt x="1412449" y="65509"/>
                  </a:lnTo>
                  <a:lnTo>
                    <a:pt x="1369362" y="50532"/>
                  </a:lnTo>
                  <a:lnTo>
                    <a:pt x="1325444" y="37403"/>
                  </a:lnTo>
                  <a:lnTo>
                    <a:pt x="1280742" y="26167"/>
                  </a:lnTo>
                  <a:lnTo>
                    <a:pt x="1235302" y="16870"/>
                  </a:lnTo>
                  <a:lnTo>
                    <a:pt x="1189171" y="9558"/>
                  </a:lnTo>
                  <a:lnTo>
                    <a:pt x="1142394" y="4279"/>
                  </a:lnTo>
                  <a:lnTo>
                    <a:pt x="1095017" y="1077"/>
                  </a:lnTo>
                  <a:lnTo>
                    <a:pt x="1047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44810" y="1286280"/>
              <a:ext cx="671830" cy="285750"/>
            </a:xfrm>
            <a:custGeom>
              <a:avLst/>
              <a:gdLst/>
              <a:ahLst/>
              <a:cxnLst/>
              <a:rect l="l" t="t" r="r" b="b"/>
              <a:pathLst>
                <a:path w="671829" h="285750">
                  <a:moveTo>
                    <a:pt x="84695" y="163443"/>
                  </a:moveTo>
                  <a:lnTo>
                    <a:pt x="29449" y="163443"/>
                  </a:lnTo>
                  <a:lnTo>
                    <a:pt x="36374" y="164019"/>
                  </a:lnTo>
                  <a:lnTo>
                    <a:pt x="42793" y="165744"/>
                  </a:lnTo>
                  <a:lnTo>
                    <a:pt x="69573" y="195102"/>
                  </a:lnTo>
                  <a:lnTo>
                    <a:pt x="80986" y="224551"/>
                  </a:lnTo>
                  <a:lnTo>
                    <a:pt x="84148" y="232465"/>
                  </a:lnTo>
                  <a:lnTo>
                    <a:pt x="105626" y="271739"/>
                  </a:lnTo>
                  <a:lnTo>
                    <a:pt x="140252" y="285658"/>
                  </a:lnTo>
                  <a:lnTo>
                    <a:pt x="149202" y="285290"/>
                  </a:lnTo>
                  <a:lnTo>
                    <a:pt x="158382" y="284186"/>
                  </a:lnTo>
                  <a:lnTo>
                    <a:pt x="167792" y="282345"/>
                  </a:lnTo>
                  <a:lnTo>
                    <a:pt x="177432" y="279768"/>
                  </a:lnTo>
                  <a:lnTo>
                    <a:pt x="176676" y="270197"/>
                  </a:lnTo>
                  <a:lnTo>
                    <a:pt x="140007" y="270197"/>
                  </a:lnTo>
                  <a:lnTo>
                    <a:pt x="133503" y="267253"/>
                  </a:lnTo>
                  <a:lnTo>
                    <a:pt x="128104" y="261363"/>
                  </a:lnTo>
                  <a:lnTo>
                    <a:pt x="122951" y="255473"/>
                  </a:lnTo>
                  <a:lnTo>
                    <a:pt x="118901" y="248110"/>
                  </a:lnTo>
                  <a:lnTo>
                    <a:pt x="115956" y="239276"/>
                  </a:lnTo>
                  <a:lnTo>
                    <a:pt x="113607" y="232327"/>
                  </a:lnTo>
                  <a:lnTo>
                    <a:pt x="99667" y="193721"/>
                  </a:lnTo>
                  <a:lnTo>
                    <a:pt x="85587" y="164548"/>
                  </a:lnTo>
                  <a:lnTo>
                    <a:pt x="84695" y="163443"/>
                  </a:lnTo>
                  <a:close/>
                </a:path>
                <a:path w="671829" h="285750">
                  <a:moveTo>
                    <a:pt x="5889" y="4417"/>
                  </a:moveTo>
                  <a:lnTo>
                    <a:pt x="5259" y="20123"/>
                  </a:lnTo>
                  <a:lnTo>
                    <a:pt x="4509" y="47486"/>
                  </a:lnTo>
                  <a:lnTo>
                    <a:pt x="298" y="253632"/>
                  </a:lnTo>
                  <a:lnTo>
                    <a:pt x="0" y="264308"/>
                  </a:lnTo>
                  <a:lnTo>
                    <a:pt x="15828" y="283082"/>
                  </a:lnTo>
                  <a:lnTo>
                    <a:pt x="26626" y="283082"/>
                  </a:lnTo>
                  <a:lnTo>
                    <a:pt x="30921" y="279278"/>
                  </a:lnTo>
                  <a:lnTo>
                    <a:pt x="33109" y="271739"/>
                  </a:lnTo>
                  <a:lnTo>
                    <a:pt x="29449" y="163443"/>
                  </a:lnTo>
                  <a:lnTo>
                    <a:pt x="84695" y="163443"/>
                  </a:lnTo>
                  <a:lnTo>
                    <a:pt x="52341" y="138711"/>
                  </a:lnTo>
                  <a:lnTo>
                    <a:pt x="43805" y="136203"/>
                  </a:lnTo>
                  <a:lnTo>
                    <a:pt x="53353" y="133235"/>
                  </a:lnTo>
                  <a:lnTo>
                    <a:pt x="62119" y="129116"/>
                  </a:lnTo>
                  <a:lnTo>
                    <a:pt x="70103" y="123848"/>
                  </a:lnTo>
                  <a:lnTo>
                    <a:pt x="77304" y="117428"/>
                  </a:lnTo>
                  <a:lnTo>
                    <a:pt x="81582" y="112643"/>
                  </a:lnTo>
                  <a:lnTo>
                    <a:pt x="26872" y="112643"/>
                  </a:lnTo>
                  <a:lnTo>
                    <a:pt x="26458" y="100863"/>
                  </a:lnTo>
                  <a:lnTo>
                    <a:pt x="25491" y="78340"/>
                  </a:lnTo>
                  <a:lnTo>
                    <a:pt x="23674" y="39296"/>
                  </a:lnTo>
                  <a:lnTo>
                    <a:pt x="22728" y="16564"/>
                  </a:lnTo>
                  <a:lnTo>
                    <a:pt x="22454" y="8098"/>
                  </a:lnTo>
                  <a:lnTo>
                    <a:pt x="5889" y="4417"/>
                  </a:lnTo>
                  <a:close/>
                </a:path>
                <a:path w="671829" h="285750">
                  <a:moveTo>
                    <a:pt x="176327" y="265780"/>
                  </a:moveTo>
                  <a:lnTo>
                    <a:pt x="167907" y="267713"/>
                  </a:lnTo>
                  <a:lnTo>
                    <a:pt x="160314" y="269093"/>
                  </a:lnTo>
                  <a:lnTo>
                    <a:pt x="153550" y="269921"/>
                  </a:lnTo>
                  <a:lnTo>
                    <a:pt x="147614" y="270197"/>
                  </a:lnTo>
                  <a:lnTo>
                    <a:pt x="176676" y="270197"/>
                  </a:lnTo>
                  <a:lnTo>
                    <a:pt x="176327" y="265780"/>
                  </a:lnTo>
                  <a:close/>
                </a:path>
                <a:path w="671829" h="285750">
                  <a:moveTo>
                    <a:pt x="134730" y="0"/>
                  </a:moveTo>
                  <a:lnTo>
                    <a:pt x="100403" y="17807"/>
                  </a:lnTo>
                  <a:lnTo>
                    <a:pt x="79513" y="56045"/>
                  </a:lnTo>
                  <a:lnTo>
                    <a:pt x="72150" y="72519"/>
                  </a:lnTo>
                  <a:lnTo>
                    <a:pt x="68377" y="80502"/>
                  </a:lnTo>
                  <a:lnTo>
                    <a:pt x="41505" y="109514"/>
                  </a:lnTo>
                  <a:lnTo>
                    <a:pt x="26872" y="112643"/>
                  </a:lnTo>
                  <a:lnTo>
                    <a:pt x="81582" y="112643"/>
                  </a:lnTo>
                  <a:lnTo>
                    <a:pt x="101401" y="78340"/>
                  </a:lnTo>
                  <a:lnTo>
                    <a:pt x="110802" y="54113"/>
                  </a:lnTo>
                  <a:lnTo>
                    <a:pt x="113931" y="46359"/>
                  </a:lnTo>
                  <a:lnTo>
                    <a:pt x="138657" y="16564"/>
                  </a:lnTo>
                  <a:lnTo>
                    <a:pt x="174303" y="16564"/>
                  </a:lnTo>
                  <a:lnTo>
                    <a:pt x="177063" y="5521"/>
                  </a:lnTo>
                  <a:lnTo>
                    <a:pt x="163236" y="3105"/>
                  </a:lnTo>
                  <a:lnTo>
                    <a:pt x="151571" y="1380"/>
                  </a:lnTo>
                  <a:lnTo>
                    <a:pt x="142069" y="345"/>
                  </a:lnTo>
                  <a:lnTo>
                    <a:pt x="134730" y="0"/>
                  </a:lnTo>
                  <a:close/>
                </a:path>
                <a:path w="671829" h="285750">
                  <a:moveTo>
                    <a:pt x="174303" y="16564"/>
                  </a:moveTo>
                  <a:lnTo>
                    <a:pt x="147246" y="16564"/>
                  </a:lnTo>
                  <a:lnTo>
                    <a:pt x="150122" y="16795"/>
                  </a:lnTo>
                  <a:lnTo>
                    <a:pt x="155437" y="17485"/>
                  </a:lnTo>
                  <a:lnTo>
                    <a:pt x="173383" y="20246"/>
                  </a:lnTo>
                  <a:lnTo>
                    <a:pt x="174303" y="16564"/>
                  </a:lnTo>
                  <a:close/>
                </a:path>
                <a:path w="671829" h="285750">
                  <a:moveTo>
                    <a:pt x="331751" y="133258"/>
                  </a:moveTo>
                  <a:lnTo>
                    <a:pt x="309586" y="133258"/>
                  </a:lnTo>
                  <a:lnTo>
                    <a:pt x="308865" y="147614"/>
                  </a:lnTo>
                  <a:lnTo>
                    <a:pt x="308297" y="160038"/>
                  </a:lnTo>
                  <a:lnTo>
                    <a:pt x="307393" y="181665"/>
                  </a:lnTo>
                  <a:lnTo>
                    <a:pt x="306640" y="200623"/>
                  </a:lnTo>
                  <a:lnTo>
                    <a:pt x="304801" y="259890"/>
                  </a:lnTo>
                  <a:lnTo>
                    <a:pt x="305782" y="265044"/>
                  </a:lnTo>
                  <a:lnTo>
                    <a:pt x="308236" y="269461"/>
                  </a:lnTo>
                  <a:lnTo>
                    <a:pt x="312163" y="273142"/>
                  </a:lnTo>
                  <a:lnTo>
                    <a:pt x="316334" y="276578"/>
                  </a:lnTo>
                  <a:lnTo>
                    <a:pt x="320630" y="278296"/>
                  </a:lnTo>
                  <a:lnTo>
                    <a:pt x="331427" y="278296"/>
                  </a:lnTo>
                  <a:lnTo>
                    <a:pt x="335722" y="274615"/>
                  </a:lnTo>
                  <a:lnTo>
                    <a:pt x="337857" y="267498"/>
                  </a:lnTo>
                  <a:lnTo>
                    <a:pt x="337829" y="265044"/>
                  </a:lnTo>
                  <a:lnTo>
                    <a:pt x="331751" y="133258"/>
                  </a:lnTo>
                  <a:close/>
                </a:path>
                <a:path w="671829" h="285750">
                  <a:moveTo>
                    <a:pt x="214612" y="85035"/>
                  </a:moveTo>
                  <a:lnTo>
                    <a:pt x="197678" y="87979"/>
                  </a:lnTo>
                  <a:lnTo>
                    <a:pt x="196666" y="117521"/>
                  </a:lnTo>
                  <a:lnTo>
                    <a:pt x="195064" y="167056"/>
                  </a:lnTo>
                  <a:lnTo>
                    <a:pt x="194162" y="200623"/>
                  </a:lnTo>
                  <a:lnTo>
                    <a:pt x="193721" y="216176"/>
                  </a:lnTo>
                  <a:lnTo>
                    <a:pt x="193100" y="236262"/>
                  </a:lnTo>
                  <a:lnTo>
                    <a:pt x="192525" y="252896"/>
                  </a:lnTo>
                  <a:lnTo>
                    <a:pt x="193506" y="258050"/>
                  </a:lnTo>
                  <a:lnTo>
                    <a:pt x="195960" y="262467"/>
                  </a:lnTo>
                  <a:lnTo>
                    <a:pt x="199887" y="266148"/>
                  </a:lnTo>
                  <a:lnTo>
                    <a:pt x="204059" y="269584"/>
                  </a:lnTo>
                  <a:lnTo>
                    <a:pt x="208353" y="271302"/>
                  </a:lnTo>
                  <a:lnTo>
                    <a:pt x="219152" y="271302"/>
                  </a:lnTo>
                  <a:lnTo>
                    <a:pt x="223446" y="267498"/>
                  </a:lnTo>
                  <a:lnTo>
                    <a:pt x="225655" y="259890"/>
                  </a:lnTo>
                  <a:lnTo>
                    <a:pt x="225159" y="252896"/>
                  </a:lnTo>
                  <a:lnTo>
                    <a:pt x="224918" y="247497"/>
                  </a:lnTo>
                  <a:lnTo>
                    <a:pt x="224918" y="243325"/>
                  </a:lnTo>
                  <a:lnTo>
                    <a:pt x="238355" y="222089"/>
                  </a:lnTo>
                  <a:lnTo>
                    <a:pt x="250283" y="205777"/>
                  </a:lnTo>
                  <a:lnTo>
                    <a:pt x="223079" y="205777"/>
                  </a:lnTo>
                  <a:lnTo>
                    <a:pt x="222204" y="194963"/>
                  </a:lnTo>
                  <a:lnTo>
                    <a:pt x="221422" y="181665"/>
                  </a:lnTo>
                  <a:lnTo>
                    <a:pt x="220724" y="165652"/>
                  </a:lnTo>
                  <a:lnTo>
                    <a:pt x="220133" y="147614"/>
                  </a:lnTo>
                  <a:lnTo>
                    <a:pt x="219374" y="129071"/>
                  </a:lnTo>
                  <a:lnTo>
                    <a:pt x="218201" y="112459"/>
                  </a:lnTo>
                  <a:lnTo>
                    <a:pt x="216613" y="97781"/>
                  </a:lnTo>
                  <a:lnTo>
                    <a:pt x="214612" y="85035"/>
                  </a:lnTo>
                  <a:close/>
                </a:path>
                <a:path w="671829" h="285750">
                  <a:moveTo>
                    <a:pt x="322347" y="85771"/>
                  </a:moveTo>
                  <a:lnTo>
                    <a:pt x="316212" y="85771"/>
                  </a:lnTo>
                  <a:lnTo>
                    <a:pt x="312776" y="86262"/>
                  </a:lnTo>
                  <a:lnTo>
                    <a:pt x="307377" y="87243"/>
                  </a:lnTo>
                  <a:lnTo>
                    <a:pt x="300175" y="99299"/>
                  </a:lnTo>
                  <a:lnTo>
                    <a:pt x="290351" y="114116"/>
                  </a:lnTo>
                  <a:lnTo>
                    <a:pt x="277904" y="131693"/>
                  </a:lnTo>
                  <a:lnTo>
                    <a:pt x="262834" y="152032"/>
                  </a:lnTo>
                  <a:lnTo>
                    <a:pt x="248064" y="171680"/>
                  </a:lnTo>
                  <a:lnTo>
                    <a:pt x="236515" y="187187"/>
                  </a:lnTo>
                  <a:lnTo>
                    <a:pt x="228186" y="198553"/>
                  </a:lnTo>
                  <a:lnTo>
                    <a:pt x="223079" y="205777"/>
                  </a:lnTo>
                  <a:lnTo>
                    <a:pt x="250283" y="205777"/>
                  </a:lnTo>
                  <a:lnTo>
                    <a:pt x="256945" y="196666"/>
                  </a:lnTo>
                  <a:lnTo>
                    <a:pt x="280689" y="167056"/>
                  </a:lnTo>
                  <a:lnTo>
                    <a:pt x="309586" y="133258"/>
                  </a:lnTo>
                  <a:lnTo>
                    <a:pt x="331751" y="133258"/>
                  </a:lnTo>
                  <a:lnTo>
                    <a:pt x="330803" y="112459"/>
                  </a:lnTo>
                  <a:lnTo>
                    <a:pt x="330446" y="104054"/>
                  </a:lnTo>
                  <a:lnTo>
                    <a:pt x="329219" y="96201"/>
                  </a:lnTo>
                  <a:lnTo>
                    <a:pt x="327256" y="92029"/>
                  </a:lnTo>
                  <a:lnTo>
                    <a:pt x="325537" y="87857"/>
                  </a:lnTo>
                  <a:lnTo>
                    <a:pt x="322347" y="85771"/>
                  </a:lnTo>
                  <a:close/>
                </a:path>
                <a:path w="671829" h="285750">
                  <a:moveTo>
                    <a:pt x="499656" y="194365"/>
                  </a:moveTo>
                  <a:lnTo>
                    <a:pt x="396462" y="194365"/>
                  </a:lnTo>
                  <a:lnTo>
                    <a:pt x="405135" y="195171"/>
                  </a:lnTo>
                  <a:lnTo>
                    <a:pt x="415696" y="195746"/>
                  </a:lnTo>
                  <a:lnTo>
                    <a:pt x="428143" y="196091"/>
                  </a:lnTo>
                  <a:lnTo>
                    <a:pt x="451979" y="196252"/>
                  </a:lnTo>
                  <a:lnTo>
                    <a:pt x="460240" y="196390"/>
                  </a:lnTo>
                  <a:lnTo>
                    <a:pt x="467257" y="196620"/>
                  </a:lnTo>
                  <a:lnTo>
                    <a:pt x="473031" y="196942"/>
                  </a:lnTo>
                  <a:lnTo>
                    <a:pt x="473031" y="199887"/>
                  </a:lnTo>
                  <a:lnTo>
                    <a:pt x="469920" y="257796"/>
                  </a:lnTo>
                  <a:lnTo>
                    <a:pt x="469712" y="262099"/>
                  </a:lnTo>
                  <a:lnTo>
                    <a:pt x="470696" y="267253"/>
                  </a:lnTo>
                  <a:lnTo>
                    <a:pt x="473272" y="271547"/>
                  </a:lnTo>
                  <a:lnTo>
                    <a:pt x="477450" y="274983"/>
                  </a:lnTo>
                  <a:lnTo>
                    <a:pt x="481617" y="278664"/>
                  </a:lnTo>
                  <a:lnTo>
                    <a:pt x="485910" y="280505"/>
                  </a:lnTo>
                  <a:lnTo>
                    <a:pt x="496716" y="280505"/>
                  </a:lnTo>
                  <a:lnTo>
                    <a:pt x="501009" y="276824"/>
                  </a:lnTo>
                  <a:lnTo>
                    <a:pt x="503219" y="269461"/>
                  </a:lnTo>
                  <a:lnTo>
                    <a:pt x="499656" y="194365"/>
                  </a:lnTo>
                  <a:close/>
                </a:path>
                <a:path w="671829" h="285750">
                  <a:moveTo>
                    <a:pt x="370693" y="89820"/>
                  </a:moveTo>
                  <a:lnTo>
                    <a:pt x="369727" y="102497"/>
                  </a:lnTo>
                  <a:lnTo>
                    <a:pt x="369037" y="116601"/>
                  </a:lnTo>
                  <a:lnTo>
                    <a:pt x="368661" y="130681"/>
                  </a:lnTo>
                  <a:lnTo>
                    <a:pt x="368564" y="162063"/>
                  </a:lnTo>
                  <a:lnTo>
                    <a:pt x="368782" y="179272"/>
                  </a:lnTo>
                  <a:lnTo>
                    <a:pt x="369025" y="196091"/>
                  </a:lnTo>
                  <a:lnTo>
                    <a:pt x="369152" y="228600"/>
                  </a:lnTo>
                  <a:lnTo>
                    <a:pt x="368944" y="237803"/>
                  </a:lnTo>
                  <a:lnTo>
                    <a:pt x="368599" y="247006"/>
                  </a:lnTo>
                  <a:lnTo>
                    <a:pt x="368116" y="256209"/>
                  </a:lnTo>
                  <a:lnTo>
                    <a:pt x="369098" y="261363"/>
                  </a:lnTo>
                  <a:lnTo>
                    <a:pt x="371553" y="265780"/>
                  </a:lnTo>
                  <a:lnTo>
                    <a:pt x="375479" y="269461"/>
                  </a:lnTo>
                  <a:lnTo>
                    <a:pt x="379651" y="272897"/>
                  </a:lnTo>
                  <a:lnTo>
                    <a:pt x="383945" y="274615"/>
                  </a:lnTo>
                  <a:lnTo>
                    <a:pt x="394744" y="274615"/>
                  </a:lnTo>
                  <a:lnTo>
                    <a:pt x="399039" y="270811"/>
                  </a:lnTo>
                  <a:lnTo>
                    <a:pt x="401247" y="263203"/>
                  </a:lnTo>
                  <a:lnTo>
                    <a:pt x="399843" y="241093"/>
                  </a:lnTo>
                  <a:lnTo>
                    <a:pt x="398578" y="222250"/>
                  </a:lnTo>
                  <a:lnTo>
                    <a:pt x="397451" y="206674"/>
                  </a:lnTo>
                  <a:lnTo>
                    <a:pt x="396462" y="194365"/>
                  </a:lnTo>
                  <a:lnTo>
                    <a:pt x="499656" y="194365"/>
                  </a:lnTo>
                  <a:lnTo>
                    <a:pt x="498940" y="179272"/>
                  </a:lnTo>
                  <a:lnTo>
                    <a:pt x="459775" y="179272"/>
                  </a:lnTo>
                  <a:lnTo>
                    <a:pt x="394989" y="175959"/>
                  </a:lnTo>
                  <a:lnTo>
                    <a:pt x="394368" y="170001"/>
                  </a:lnTo>
                  <a:lnTo>
                    <a:pt x="392316" y="148374"/>
                  </a:lnTo>
                  <a:lnTo>
                    <a:pt x="387259" y="93869"/>
                  </a:lnTo>
                  <a:lnTo>
                    <a:pt x="370693" y="89820"/>
                  </a:lnTo>
                  <a:close/>
                </a:path>
                <a:path w="671829" h="285750">
                  <a:moveTo>
                    <a:pt x="478183" y="87243"/>
                  </a:moveTo>
                  <a:lnTo>
                    <a:pt x="476288" y="132131"/>
                  </a:lnTo>
                  <a:lnTo>
                    <a:pt x="474966" y="171749"/>
                  </a:lnTo>
                  <a:lnTo>
                    <a:pt x="474874" y="178659"/>
                  </a:lnTo>
                  <a:lnTo>
                    <a:pt x="469838" y="179272"/>
                  </a:lnTo>
                  <a:lnTo>
                    <a:pt x="498940" y="179272"/>
                  </a:lnTo>
                  <a:lnTo>
                    <a:pt x="494748" y="90924"/>
                  </a:lnTo>
                  <a:lnTo>
                    <a:pt x="478183" y="87243"/>
                  </a:lnTo>
                  <a:close/>
                </a:path>
                <a:path w="671829" h="285750">
                  <a:moveTo>
                    <a:pt x="593404" y="78409"/>
                  </a:moveTo>
                  <a:lnTo>
                    <a:pt x="558459" y="98701"/>
                  </a:lnTo>
                  <a:lnTo>
                    <a:pt x="542593" y="134661"/>
                  </a:lnTo>
                  <a:lnTo>
                    <a:pt x="533768" y="179917"/>
                  </a:lnTo>
                  <a:lnTo>
                    <a:pt x="533029" y="195470"/>
                  </a:lnTo>
                  <a:lnTo>
                    <a:pt x="534180" y="212633"/>
                  </a:lnTo>
                  <a:lnTo>
                    <a:pt x="551437" y="255841"/>
                  </a:lnTo>
                  <a:lnTo>
                    <a:pt x="587742" y="281103"/>
                  </a:lnTo>
                  <a:lnTo>
                    <a:pt x="603708" y="284554"/>
                  </a:lnTo>
                  <a:lnTo>
                    <a:pt x="612613" y="283266"/>
                  </a:lnTo>
                  <a:lnTo>
                    <a:pt x="648070" y="260810"/>
                  </a:lnTo>
                  <a:lnTo>
                    <a:pt x="651330" y="256209"/>
                  </a:lnTo>
                  <a:lnTo>
                    <a:pt x="601132" y="256209"/>
                  </a:lnTo>
                  <a:lnTo>
                    <a:pt x="593401" y="255128"/>
                  </a:lnTo>
                  <a:lnTo>
                    <a:pt x="563035" y="220502"/>
                  </a:lnTo>
                  <a:lnTo>
                    <a:pt x="559908" y="200623"/>
                  </a:lnTo>
                  <a:lnTo>
                    <a:pt x="560069" y="192410"/>
                  </a:lnTo>
                  <a:lnTo>
                    <a:pt x="564173" y="153573"/>
                  </a:lnTo>
                  <a:lnTo>
                    <a:pt x="578566" y="111355"/>
                  </a:lnTo>
                  <a:lnTo>
                    <a:pt x="595614" y="97550"/>
                  </a:lnTo>
                  <a:lnTo>
                    <a:pt x="639475" y="97550"/>
                  </a:lnTo>
                  <a:lnTo>
                    <a:pt x="638546" y="96423"/>
                  </a:lnTo>
                  <a:lnTo>
                    <a:pt x="625248" y="86415"/>
                  </a:lnTo>
                  <a:lnTo>
                    <a:pt x="610200" y="80410"/>
                  </a:lnTo>
                  <a:lnTo>
                    <a:pt x="593404" y="78409"/>
                  </a:lnTo>
                  <a:close/>
                </a:path>
                <a:path w="671829" h="285750">
                  <a:moveTo>
                    <a:pt x="639475" y="97550"/>
                  </a:moveTo>
                  <a:lnTo>
                    <a:pt x="595614" y="97550"/>
                  </a:lnTo>
                  <a:lnTo>
                    <a:pt x="607095" y="100242"/>
                  </a:lnTo>
                  <a:lnTo>
                    <a:pt x="617241" y="105373"/>
                  </a:lnTo>
                  <a:lnTo>
                    <a:pt x="643745" y="147338"/>
                  </a:lnTo>
                  <a:lnTo>
                    <a:pt x="647152" y="182463"/>
                  </a:lnTo>
                  <a:lnTo>
                    <a:pt x="646167" y="190316"/>
                  </a:lnTo>
                  <a:lnTo>
                    <a:pt x="633276" y="231844"/>
                  </a:lnTo>
                  <a:lnTo>
                    <a:pt x="608744" y="256209"/>
                  </a:lnTo>
                  <a:lnTo>
                    <a:pt x="651330" y="256209"/>
                  </a:lnTo>
                  <a:lnTo>
                    <a:pt x="667769" y="214244"/>
                  </a:lnTo>
                  <a:lnTo>
                    <a:pt x="671375" y="183598"/>
                  </a:lnTo>
                  <a:lnTo>
                    <a:pt x="671360" y="179917"/>
                  </a:lnTo>
                  <a:lnTo>
                    <a:pt x="670109" y="162063"/>
                  </a:lnTo>
                  <a:lnTo>
                    <a:pt x="666105" y="143933"/>
                  </a:lnTo>
                  <a:lnTo>
                    <a:pt x="659433" y="126724"/>
                  </a:lnTo>
                  <a:lnTo>
                    <a:pt x="650094" y="110435"/>
                  </a:lnTo>
                  <a:lnTo>
                    <a:pt x="639475" y="97550"/>
                  </a:lnTo>
                  <a:close/>
                </a:path>
              </a:pathLst>
            </a:custGeom>
            <a:solidFill>
              <a:srgbClr val="36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0222" y="7015493"/>
              <a:ext cx="2513012" cy="25130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9639" y="7120201"/>
              <a:ext cx="2094177" cy="20941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7583" y="8617538"/>
              <a:ext cx="2513012" cy="25130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27001" y="8722247"/>
              <a:ext cx="2094177" cy="20941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38940" y="8303411"/>
              <a:ext cx="2513012" cy="25130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948357" y="8408120"/>
              <a:ext cx="2094230" cy="2094230"/>
            </a:xfrm>
            <a:custGeom>
              <a:avLst/>
              <a:gdLst/>
              <a:ahLst/>
              <a:cxnLst/>
              <a:rect l="l" t="t" r="r" b="b"/>
              <a:pathLst>
                <a:path w="2094230" h="2094229">
                  <a:moveTo>
                    <a:pt x="1047088" y="0"/>
                  </a:moveTo>
                  <a:lnTo>
                    <a:pt x="999158" y="1077"/>
                  </a:lnTo>
                  <a:lnTo>
                    <a:pt x="951782" y="4279"/>
                  </a:lnTo>
                  <a:lnTo>
                    <a:pt x="905004" y="9558"/>
                  </a:lnTo>
                  <a:lnTo>
                    <a:pt x="858872" y="16870"/>
                  </a:lnTo>
                  <a:lnTo>
                    <a:pt x="813432" y="26167"/>
                  </a:lnTo>
                  <a:lnTo>
                    <a:pt x="768730" y="37403"/>
                  </a:lnTo>
                  <a:lnTo>
                    <a:pt x="724812" y="50532"/>
                  </a:lnTo>
                  <a:lnTo>
                    <a:pt x="681725" y="65509"/>
                  </a:lnTo>
                  <a:lnTo>
                    <a:pt x="639514" y="82286"/>
                  </a:lnTo>
                  <a:lnTo>
                    <a:pt x="598226" y="100817"/>
                  </a:lnTo>
                  <a:lnTo>
                    <a:pt x="557906" y="121057"/>
                  </a:lnTo>
                  <a:lnTo>
                    <a:pt x="518602" y="142959"/>
                  </a:lnTo>
                  <a:lnTo>
                    <a:pt x="480360" y="166477"/>
                  </a:lnTo>
                  <a:lnTo>
                    <a:pt x="443225" y="191564"/>
                  </a:lnTo>
                  <a:lnTo>
                    <a:pt x="407243" y="218175"/>
                  </a:lnTo>
                  <a:lnTo>
                    <a:pt x="372462" y="246263"/>
                  </a:lnTo>
                  <a:lnTo>
                    <a:pt x="338927" y="275782"/>
                  </a:lnTo>
                  <a:lnTo>
                    <a:pt x="306685" y="306686"/>
                  </a:lnTo>
                  <a:lnTo>
                    <a:pt x="275781" y="338929"/>
                  </a:lnTo>
                  <a:lnTo>
                    <a:pt x="246262" y="372464"/>
                  </a:lnTo>
                  <a:lnTo>
                    <a:pt x="218173" y="407246"/>
                  </a:lnTo>
                  <a:lnTo>
                    <a:pt x="191563" y="443227"/>
                  </a:lnTo>
                  <a:lnTo>
                    <a:pt x="166475" y="480362"/>
                  </a:lnTo>
                  <a:lnTo>
                    <a:pt x="142958" y="518605"/>
                  </a:lnTo>
                  <a:lnTo>
                    <a:pt x="121056" y="557909"/>
                  </a:lnTo>
                  <a:lnTo>
                    <a:pt x="100816" y="598228"/>
                  </a:lnTo>
                  <a:lnTo>
                    <a:pt x="82285" y="639516"/>
                  </a:lnTo>
                  <a:lnTo>
                    <a:pt x="65508" y="681727"/>
                  </a:lnTo>
                  <a:lnTo>
                    <a:pt x="50532" y="724814"/>
                  </a:lnTo>
                  <a:lnTo>
                    <a:pt x="37402" y="768732"/>
                  </a:lnTo>
                  <a:lnTo>
                    <a:pt x="26166" y="813434"/>
                  </a:lnTo>
                  <a:lnTo>
                    <a:pt x="16869" y="858874"/>
                  </a:lnTo>
                  <a:lnTo>
                    <a:pt x="9558" y="905005"/>
                  </a:lnTo>
                  <a:lnTo>
                    <a:pt x="4279" y="951782"/>
                  </a:lnTo>
                  <a:lnTo>
                    <a:pt x="1077" y="999159"/>
                  </a:lnTo>
                  <a:lnTo>
                    <a:pt x="0" y="1047088"/>
                  </a:lnTo>
                  <a:lnTo>
                    <a:pt x="1077" y="1095018"/>
                  </a:lnTo>
                  <a:lnTo>
                    <a:pt x="4279" y="1142394"/>
                  </a:lnTo>
                  <a:lnTo>
                    <a:pt x="9558" y="1189172"/>
                  </a:lnTo>
                  <a:lnTo>
                    <a:pt x="16869" y="1235304"/>
                  </a:lnTo>
                  <a:lnTo>
                    <a:pt x="26166" y="1280744"/>
                  </a:lnTo>
                  <a:lnTo>
                    <a:pt x="37402" y="1325446"/>
                  </a:lnTo>
                  <a:lnTo>
                    <a:pt x="50532" y="1369364"/>
                  </a:lnTo>
                  <a:lnTo>
                    <a:pt x="65508" y="1412451"/>
                  </a:lnTo>
                  <a:lnTo>
                    <a:pt x="82285" y="1454662"/>
                  </a:lnTo>
                  <a:lnTo>
                    <a:pt x="100816" y="1495950"/>
                  </a:lnTo>
                  <a:lnTo>
                    <a:pt x="121056" y="1536270"/>
                  </a:lnTo>
                  <a:lnTo>
                    <a:pt x="142958" y="1575574"/>
                  </a:lnTo>
                  <a:lnTo>
                    <a:pt x="166475" y="1613816"/>
                  </a:lnTo>
                  <a:lnTo>
                    <a:pt x="191563" y="1650951"/>
                  </a:lnTo>
                  <a:lnTo>
                    <a:pt x="218173" y="1686933"/>
                  </a:lnTo>
                  <a:lnTo>
                    <a:pt x="246262" y="1721714"/>
                  </a:lnTo>
                  <a:lnTo>
                    <a:pt x="275781" y="1755249"/>
                  </a:lnTo>
                  <a:lnTo>
                    <a:pt x="306685" y="1787492"/>
                  </a:lnTo>
                  <a:lnTo>
                    <a:pt x="338927" y="1818395"/>
                  </a:lnTo>
                  <a:lnTo>
                    <a:pt x="372462" y="1847915"/>
                  </a:lnTo>
                  <a:lnTo>
                    <a:pt x="407243" y="1876003"/>
                  </a:lnTo>
                  <a:lnTo>
                    <a:pt x="443225" y="1902613"/>
                  </a:lnTo>
                  <a:lnTo>
                    <a:pt x="480360" y="1927701"/>
                  </a:lnTo>
                  <a:lnTo>
                    <a:pt x="518602" y="1951218"/>
                  </a:lnTo>
                  <a:lnTo>
                    <a:pt x="557906" y="1973120"/>
                  </a:lnTo>
                  <a:lnTo>
                    <a:pt x="598226" y="1993360"/>
                  </a:lnTo>
                  <a:lnTo>
                    <a:pt x="639514" y="2011891"/>
                  </a:lnTo>
                  <a:lnTo>
                    <a:pt x="681725" y="2028668"/>
                  </a:lnTo>
                  <a:lnTo>
                    <a:pt x="724812" y="2043644"/>
                  </a:lnTo>
                  <a:lnTo>
                    <a:pt x="768730" y="2056774"/>
                  </a:lnTo>
                  <a:lnTo>
                    <a:pt x="813432" y="2068010"/>
                  </a:lnTo>
                  <a:lnTo>
                    <a:pt x="858872" y="2077307"/>
                  </a:lnTo>
                  <a:lnTo>
                    <a:pt x="905004" y="2084618"/>
                  </a:lnTo>
                  <a:lnTo>
                    <a:pt x="951782" y="2089897"/>
                  </a:lnTo>
                  <a:lnTo>
                    <a:pt x="999158" y="2093099"/>
                  </a:lnTo>
                  <a:lnTo>
                    <a:pt x="1047088" y="2094177"/>
                  </a:lnTo>
                  <a:lnTo>
                    <a:pt x="1095017" y="2093099"/>
                  </a:lnTo>
                  <a:lnTo>
                    <a:pt x="1142394" y="2089897"/>
                  </a:lnTo>
                  <a:lnTo>
                    <a:pt x="1189171" y="2084618"/>
                  </a:lnTo>
                  <a:lnTo>
                    <a:pt x="1235302" y="2077307"/>
                  </a:lnTo>
                  <a:lnTo>
                    <a:pt x="1280742" y="2068010"/>
                  </a:lnTo>
                  <a:lnTo>
                    <a:pt x="1325444" y="2056774"/>
                  </a:lnTo>
                  <a:lnTo>
                    <a:pt x="1369362" y="2043644"/>
                  </a:lnTo>
                  <a:lnTo>
                    <a:pt x="1412449" y="2028668"/>
                  </a:lnTo>
                  <a:lnTo>
                    <a:pt x="1454660" y="2011891"/>
                  </a:lnTo>
                  <a:lnTo>
                    <a:pt x="1495948" y="1993360"/>
                  </a:lnTo>
                  <a:lnTo>
                    <a:pt x="1536267" y="1973120"/>
                  </a:lnTo>
                  <a:lnTo>
                    <a:pt x="1575571" y="1951218"/>
                  </a:lnTo>
                  <a:lnTo>
                    <a:pt x="1613814" y="1927701"/>
                  </a:lnTo>
                  <a:lnTo>
                    <a:pt x="1650949" y="1902613"/>
                  </a:lnTo>
                  <a:lnTo>
                    <a:pt x="1686931" y="1876003"/>
                  </a:lnTo>
                  <a:lnTo>
                    <a:pt x="1721712" y="1847915"/>
                  </a:lnTo>
                  <a:lnTo>
                    <a:pt x="1755247" y="1818395"/>
                  </a:lnTo>
                  <a:lnTo>
                    <a:pt x="1787490" y="1787492"/>
                  </a:lnTo>
                  <a:lnTo>
                    <a:pt x="1818394" y="1755249"/>
                  </a:lnTo>
                  <a:lnTo>
                    <a:pt x="1847913" y="1721714"/>
                  </a:lnTo>
                  <a:lnTo>
                    <a:pt x="1876001" y="1686933"/>
                  </a:lnTo>
                  <a:lnTo>
                    <a:pt x="1902612" y="1650951"/>
                  </a:lnTo>
                  <a:lnTo>
                    <a:pt x="1927699" y="1613816"/>
                  </a:lnTo>
                  <a:lnTo>
                    <a:pt x="1951217" y="1575574"/>
                  </a:lnTo>
                  <a:lnTo>
                    <a:pt x="1973119" y="1536270"/>
                  </a:lnTo>
                  <a:lnTo>
                    <a:pt x="1993359" y="1495950"/>
                  </a:lnTo>
                  <a:lnTo>
                    <a:pt x="2011890" y="1454662"/>
                  </a:lnTo>
                  <a:lnTo>
                    <a:pt x="2028667" y="1412451"/>
                  </a:lnTo>
                  <a:lnTo>
                    <a:pt x="2043644" y="1369364"/>
                  </a:lnTo>
                  <a:lnTo>
                    <a:pt x="2056773" y="1325446"/>
                  </a:lnTo>
                  <a:lnTo>
                    <a:pt x="2068009" y="1280744"/>
                  </a:lnTo>
                  <a:lnTo>
                    <a:pt x="2077306" y="1235304"/>
                  </a:lnTo>
                  <a:lnTo>
                    <a:pt x="2084618" y="1189172"/>
                  </a:lnTo>
                  <a:lnTo>
                    <a:pt x="2089897" y="1142394"/>
                  </a:lnTo>
                  <a:lnTo>
                    <a:pt x="2093099" y="1095018"/>
                  </a:lnTo>
                  <a:lnTo>
                    <a:pt x="2094177" y="1047088"/>
                  </a:lnTo>
                  <a:lnTo>
                    <a:pt x="2093099" y="999159"/>
                  </a:lnTo>
                  <a:lnTo>
                    <a:pt x="2089897" y="951782"/>
                  </a:lnTo>
                  <a:lnTo>
                    <a:pt x="2084618" y="905005"/>
                  </a:lnTo>
                  <a:lnTo>
                    <a:pt x="2077306" y="858874"/>
                  </a:lnTo>
                  <a:lnTo>
                    <a:pt x="2068009" y="813434"/>
                  </a:lnTo>
                  <a:lnTo>
                    <a:pt x="2056773" y="768732"/>
                  </a:lnTo>
                  <a:lnTo>
                    <a:pt x="2043644" y="724814"/>
                  </a:lnTo>
                  <a:lnTo>
                    <a:pt x="2028667" y="681727"/>
                  </a:lnTo>
                  <a:lnTo>
                    <a:pt x="2011890" y="639516"/>
                  </a:lnTo>
                  <a:lnTo>
                    <a:pt x="1993359" y="598228"/>
                  </a:lnTo>
                  <a:lnTo>
                    <a:pt x="1973119" y="557909"/>
                  </a:lnTo>
                  <a:lnTo>
                    <a:pt x="1951217" y="518605"/>
                  </a:lnTo>
                  <a:lnTo>
                    <a:pt x="1927699" y="480362"/>
                  </a:lnTo>
                  <a:lnTo>
                    <a:pt x="1902612" y="443227"/>
                  </a:lnTo>
                  <a:lnTo>
                    <a:pt x="1876001" y="407246"/>
                  </a:lnTo>
                  <a:lnTo>
                    <a:pt x="1847913" y="372464"/>
                  </a:lnTo>
                  <a:lnTo>
                    <a:pt x="1818394" y="338929"/>
                  </a:lnTo>
                  <a:lnTo>
                    <a:pt x="1787490" y="306686"/>
                  </a:lnTo>
                  <a:lnTo>
                    <a:pt x="1755247" y="275782"/>
                  </a:lnTo>
                  <a:lnTo>
                    <a:pt x="1721712" y="246263"/>
                  </a:lnTo>
                  <a:lnTo>
                    <a:pt x="1686931" y="218175"/>
                  </a:lnTo>
                  <a:lnTo>
                    <a:pt x="1650949" y="191564"/>
                  </a:lnTo>
                  <a:lnTo>
                    <a:pt x="1613814" y="166477"/>
                  </a:lnTo>
                  <a:lnTo>
                    <a:pt x="1575571" y="142959"/>
                  </a:lnTo>
                  <a:lnTo>
                    <a:pt x="1536267" y="121057"/>
                  </a:lnTo>
                  <a:lnTo>
                    <a:pt x="1495948" y="100817"/>
                  </a:lnTo>
                  <a:lnTo>
                    <a:pt x="1454660" y="82286"/>
                  </a:lnTo>
                  <a:lnTo>
                    <a:pt x="1412449" y="65509"/>
                  </a:lnTo>
                  <a:lnTo>
                    <a:pt x="1369362" y="50532"/>
                  </a:lnTo>
                  <a:lnTo>
                    <a:pt x="1325444" y="37403"/>
                  </a:lnTo>
                  <a:lnTo>
                    <a:pt x="1280742" y="26167"/>
                  </a:lnTo>
                  <a:lnTo>
                    <a:pt x="1235302" y="16870"/>
                  </a:lnTo>
                  <a:lnTo>
                    <a:pt x="1189171" y="9558"/>
                  </a:lnTo>
                  <a:lnTo>
                    <a:pt x="1142394" y="4279"/>
                  </a:lnTo>
                  <a:lnTo>
                    <a:pt x="1095017" y="1077"/>
                  </a:lnTo>
                  <a:lnTo>
                    <a:pt x="1047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491310" y="9275565"/>
              <a:ext cx="1009015" cy="285750"/>
            </a:xfrm>
            <a:custGeom>
              <a:avLst/>
              <a:gdLst/>
              <a:ahLst/>
              <a:cxnLst/>
              <a:rect l="l" t="t" r="r" b="b"/>
              <a:pathLst>
                <a:path w="1009015" h="285750">
                  <a:moveTo>
                    <a:pt x="84696" y="163443"/>
                  </a:moveTo>
                  <a:lnTo>
                    <a:pt x="29449" y="163443"/>
                  </a:lnTo>
                  <a:lnTo>
                    <a:pt x="36374" y="164019"/>
                  </a:lnTo>
                  <a:lnTo>
                    <a:pt x="42793" y="165744"/>
                  </a:lnTo>
                  <a:lnTo>
                    <a:pt x="69573" y="195102"/>
                  </a:lnTo>
                  <a:lnTo>
                    <a:pt x="80986" y="224551"/>
                  </a:lnTo>
                  <a:lnTo>
                    <a:pt x="84148" y="232465"/>
                  </a:lnTo>
                  <a:lnTo>
                    <a:pt x="105626" y="271739"/>
                  </a:lnTo>
                  <a:lnTo>
                    <a:pt x="140252" y="285658"/>
                  </a:lnTo>
                  <a:lnTo>
                    <a:pt x="149202" y="285290"/>
                  </a:lnTo>
                  <a:lnTo>
                    <a:pt x="158382" y="284186"/>
                  </a:lnTo>
                  <a:lnTo>
                    <a:pt x="167792" y="282345"/>
                  </a:lnTo>
                  <a:lnTo>
                    <a:pt x="177432" y="279768"/>
                  </a:lnTo>
                  <a:lnTo>
                    <a:pt x="176677" y="270197"/>
                  </a:lnTo>
                  <a:lnTo>
                    <a:pt x="140007" y="270197"/>
                  </a:lnTo>
                  <a:lnTo>
                    <a:pt x="133503" y="267253"/>
                  </a:lnTo>
                  <a:lnTo>
                    <a:pt x="128104" y="261363"/>
                  </a:lnTo>
                  <a:lnTo>
                    <a:pt x="122951" y="255473"/>
                  </a:lnTo>
                  <a:lnTo>
                    <a:pt x="118902" y="248110"/>
                  </a:lnTo>
                  <a:lnTo>
                    <a:pt x="115956" y="239276"/>
                  </a:lnTo>
                  <a:lnTo>
                    <a:pt x="113608" y="232327"/>
                  </a:lnTo>
                  <a:lnTo>
                    <a:pt x="99667" y="193721"/>
                  </a:lnTo>
                  <a:lnTo>
                    <a:pt x="85587" y="164548"/>
                  </a:lnTo>
                  <a:lnTo>
                    <a:pt x="84696" y="163443"/>
                  </a:lnTo>
                  <a:close/>
                </a:path>
                <a:path w="1009015" h="285750">
                  <a:moveTo>
                    <a:pt x="5889" y="4417"/>
                  </a:moveTo>
                  <a:lnTo>
                    <a:pt x="5259" y="20123"/>
                  </a:lnTo>
                  <a:lnTo>
                    <a:pt x="4509" y="47486"/>
                  </a:lnTo>
                  <a:lnTo>
                    <a:pt x="299" y="253632"/>
                  </a:lnTo>
                  <a:lnTo>
                    <a:pt x="0" y="264308"/>
                  </a:lnTo>
                  <a:lnTo>
                    <a:pt x="15828" y="283082"/>
                  </a:lnTo>
                  <a:lnTo>
                    <a:pt x="26627" y="283082"/>
                  </a:lnTo>
                  <a:lnTo>
                    <a:pt x="30921" y="279278"/>
                  </a:lnTo>
                  <a:lnTo>
                    <a:pt x="33110" y="271739"/>
                  </a:lnTo>
                  <a:lnTo>
                    <a:pt x="29449" y="163443"/>
                  </a:lnTo>
                  <a:lnTo>
                    <a:pt x="84696" y="163443"/>
                  </a:lnTo>
                  <a:lnTo>
                    <a:pt x="52341" y="138711"/>
                  </a:lnTo>
                  <a:lnTo>
                    <a:pt x="43805" y="136203"/>
                  </a:lnTo>
                  <a:lnTo>
                    <a:pt x="53353" y="133235"/>
                  </a:lnTo>
                  <a:lnTo>
                    <a:pt x="62119" y="129116"/>
                  </a:lnTo>
                  <a:lnTo>
                    <a:pt x="70103" y="123848"/>
                  </a:lnTo>
                  <a:lnTo>
                    <a:pt x="77304" y="117428"/>
                  </a:lnTo>
                  <a:lnTo>
                    <a:pt x="81582" y="112643"/>
                  </a:lnTo>
                  <a:lnTo>
                    <a:pt x="26872" y="112643"/>
                  </a:lnTo>
                  <a:lnTo>
                    <a:pt x="26458" y="100863"/>
                  </a:lnTo>
                  <a:lnTo>
                    <a:pt x="25492" y="78340"/>
                  </a:lnTo>
                  <a:lnTo>
                    <a:pt x="23675" y="39296"/>
                  </a:lnTo>
                  <a:lnTo>
                    <a:pt x="22729" y="16564"/>
                  </a:lnTo>
                  <a:lnTo>
                    <a:pt x="22454" y="8098"/>
                  </a:lnTo>
                  <a:lnTo>
                    <a:pt x="5889" y="4417"/>
                  </a:lnTo>
                  <a:close/>
                </a:path>
                <a:path w="1009015" h="285750">
                  <a:moveTo>
                    <a:pt x="176328" y="265780"/>
                  </a:moveTo>
                  <a:lnTo>
                    <a:pt x="167907" y="267713"/>
                  </a:lnTo>
                  <a:lnTo>
                    <a:pt x="160315" y="269093"/>
                  </a:lnTo>
                  <a:lnTo>
                    <a:pt x="153551" y="269921"/>
                  </a:lnTo>
                  <a:lnTo>
                    <a:pt x="147615" y="270197"/>
                  </a:lnTo>
                  <a:lnTo>
                    <a:pt x="176677" y="270197"/>
                  </a:lnTo>
                  <a:lnTo>
                    <a:pt x="176328" y="265780"/>
                  </a:lnTo>
                  <a:close/>
                </a:path>
                <a:path w="1009015" h="285750">
                  <a:moveTo>
                    <a:pt x="134730" y="0"/>
                  </a:moveTo>
                  <a:lnTo>
                    <a:pt x="100403" y="17807"/>
                  </a:lnTo>
                  <a:lnTo>
                    <a:pt x="79513" y="56045"/>
                  </a:lnTo>
                  <a:lnTo>
                    <a:pt x="72150" y="72519"/>
                  </a:lnTo>
                  <a:lnTo>
                    <a:pt x="68377" y="80502"/>
                  </a:lnTo>
                  <a:lnTo>
                    <a:pt x="41505" y="109514"/>
                  </a:lnTo>
                  <a:lnTo>
                    <a:pt x="26872" y="112643"/>
                  </a:lnTo>
                  <a:lnTo>
                    <a:pt x="81582" y="112643"/>
                  </a:lnTo>
                  <a:lnTo>
                    <a:pt x="101402" y="78340"/>
                  </a:lnTo>
                  <a:lnTo>
                    <a:pt x="110802" y="54113"/>
                  </a:lnTo>
                  <a:lnTo>
                    <a:pt x="113931" y="46359"/>
                  </a:lnTo>
                  <a:lnTo>
                    <a:pt x="138657" y="16564"/>
                  </a:lnTo>
                  <a:lnTo>
                    <a:pt x="174303" y="16564"/>
                  </a:lnTo>
                  <a:lnTo>
                    <a:pt x="177064" y="5521"/>
                  </a:lnTo>
                  <a:lnTo>
                    <a:pt x="163237" y="3105"/>
                  </a:lnTo>
                  <a:lnTo>
                    <a:pt x="151572" y="1380"/>
                  </a:lnTo>
                  <a:lnTo>
                    <a:pt x="142070" y="345"/>
                  </a:lnTo>
                  <a:lnTo>
                    <a:pt x="134730" y="0"/>
                  </a:lnTo>
                  <a:close/>
                </a:path>
                <a:path w="1009015" h="285750">
                  <a:moveTo>
                    <a:pt x="174303" y="16564"/>
                  </a:moveTo>
                  <a:lnTo>
                    <a:pt x="147246" y="16564"/>
                  </a:lnTo>
                  <a:lnTo>
                    <a:pt x="150123" y="16795"/>
                  </a:lnTo>
                  <a:lnTo>
                    <a:pt x="155437" y="17485"/>
                  </a:lnTo>
                  <a:lnTo>
                    <a:pt x="173383" y="20246"/>
                  </a:lnTo>
                  <a:lnTo>
                    <a:pt x="174303" y="16564"/>
                  </a:lnTo>
                  <a:close/>
                </a:path>
                <a:path w="1009015" h="285750">
                  <a:moveTo>
                    <a:pt x="270198" y="72886"/>
                  </a:moveTo>
                  <a:lnTo>
                    <a:pt x="226369" y="79720"/>
                  </a:lnTo>
                  <a:lnTo>
                    <a:pt x="192525" y="262099"/>
                  </a:lnTo>
                  <a:lnTo>
                    <a:pt x="203959" y="271762"/>
                  </a:lnTo>
                  <a:lnTo>
                    <a:pt x="218017" y="278664"/>
                  </a:lnTo>
                  <a:lnTo>
                    <a:pt x="234697" y="282805"/>
                  </a:lnTo>
                  <a:lnTo>
                    <a:pt x="254000" y="284186"/>
                  </a:lnTo>
                  <a:lnTo>
                    <a:pt x="270451" y="283059"/>
                  </a:lnTo>
                  <a:lnTo>
                    <a:pt x="285199" y="279676"/>
                  </a:lnTo>
                  <a:lnTo>
                    <a:pt x="298244" y="274040"/>
                  </a:lnTo>
                  <a:lnTo>
                    <a:pt x="309586" y="266148"/>
                  </a:lnTo>
                  <a:lnTo>
                    <a:pt x="318602" y="256577"/>
                  </a:lnTo>
                  <a:lnTo>
                    <a:pt x="238049" y="256577"/>
                  </a:lnTo>
                  <a:lnTo>
                    <a:pt x="231054" y="255105"/>
                  </a:lnTo>
                  <a:lnTo>
                    <a:pt x="224919" y="252160"/>
                  </a:lnTo>
                  <a:lnTo>
                    <a:pt x="221606" y="177432"/>
                  </a:lnTo>
                  <a:lnTo>
                    <a:pt x="253724" y="174119"/>
                  </a:lnTo>
                  <a:lnTo>
                    <a:pt x="264055" y="173291"/>
                  </a:lnTo>
                  <a:lnTo>
                    <a:pt x="270566" y="173015"/>
                  </a:lnTo>
                  <a:lnTo>
                    <a:pt x="315050" y="173015"/>
                  </a:lnTo>
                  <a:lnTo>
                    <a:pt x="314786" y="172646"/>
                  </a:lnTo>
                  <a:lnTo>
                    <a:pt x="302224" y="161971"/>
                  </a:lnTo>
                  <a:lnTo>
                    <a:pt x="307132" y="159026"/>
                  </a:lnTo>
                  <a:lnTo>
                    <a:pt x="307627" y="158290"/>
                  </a:lnTo>
                  <a:lnTo>
                    <a:pt x="220502" y="158290"/>
                  </a:lnTo>
                  <a:lnTo>
                    <a:pt x="217925" y="101600"/>
                  </a:lnTo>
                  <a:lnTo>
                    <a:pt x="222342" y="101355"/>
                  </a:lnTo>
                  <a:lnTo>
                    <a:pt x="230563" y="100372"/>
                  </a:lnTo>
                  <a:lnTo>
                    <a:pt x="251009" y="97528"/>
                  </a:lnTo>
                  <a:lnTo>
                    <a:pt x="258234" y="96722"/>
                  </a:lnTo>
                  <a:lnTo>
                    <a:pt x="264262" y="96239"/>
                  </a:lnTo>
                  <a:lnTo>
                    <a:pt x="269093" y="96078"/>
                  </a:lnTo>
                  <a:lnTo>
                    <a:pt x="316008" y="96078"/>
                  </a:lnTo>
                  <a:lnTo>
                    <a:pt x="307193" y="83470"/>
                  </a:lnTo>
                  <a:lnTo>
                    <a:pt x="291778" y="75532"/>
                  </a:lnTo>
                  <a:lnTo>
                    <a:pt x="270198" y="72886"/>
                  </a:lnTo>
                  <a:close/>
                </a:path>
                <a:path w="1009015" h="285750">
                  <a:moveTo>
                    <a:pt x="315050" y="173015"/>
                  </a:moveTo>
                  <a:lnTo>
                    <a:pt x="270566" y="173015"/>
                  </a:lnTo>
                  <a:lnTo>
                    <a:pt x="278135" y="173728"/>
                  </a:lnTo>
                  <a:lnTo>
                    <a:pt x="285015" y="175867"/>
                  </a:lnTo>
                  <a:lnTo>
                    <a:pt x="307009" y="208722"/>
                  </a:lnTo>
                  <a:lnTo>
                    <a:pt x="305813" y="217994"/>
                  </a:lnTo>
                  <a:lnTo>
                    <a:pt x="278066" y="248502"/>
                  </a:lnTo>
                  <a:lnTo>
                    <a:pt x="245902" y="256577"/>
                  </a:lnTo>
                  <a:lnTo>
                    <a:pt x="318602" y="256577"/>
                  </a:lnTo>
                  <a:lnTo>
                    <a:pt x="318927" y="256232"/>
                  </a:lnTo>
                  <a:lnTo>
                    <a:pt x="325599" y="244521"/>
                  </a:lnTo>
                  <a:lnTo>
                    <a:pt x="329603" y="231016"/>
                  </a:lnTo>
                  <a:lnTo>
                    <a:pt x="330937" y="215716"/>
                  </a:lnTo>
                  <a:lnTo>
                    <a:pt x="329142" y="199519"/>
                  </a:lnTo>
                  <a:lnTo>
                    <a:pt x="323759" y="185162"/>
                  </a:lnTo>
                  <a:lnTo>
                    <a:pt x="315050" y="173015"/>
                  </a:lnTo>
                  <a:close/>
                </a:path>
                <a:path w="1009015" h="285750">
                  <a:moveTo>
                    <a:pt x="316008" y="96078"/>
                  </a:moveTo>
                  <a:lnTo>
                    <a:pt x="281609" y="96078"/>
                  </a:lnTo>
                  <a:lnTo>
                    <a:pt x="289094" y="99759"/>
                  </a:lnTo>
                  <a:lnTo>
                    <a:pt x="291549" y="107122"/>
                  </a:lnTo>
                  <a:lnTo>
                    <a:pt x="276946" y="147246"/>
                  </a:lnTo>
                  <a:lnTo>
                    <a:pt x="229827" y="157431"/>
                  </a:lnTo>
                  <a:lnTo>
                    <a:pt x="224183" y="157799"/>
                  </a:lnTo>
                  <a:lnTo>
                    <a:pt x="220502" y="158290"/>
                  </a:lnTo>
                  <a:lnTo>
                    <a:pt x="307627" y="158290"/>
                  </a:lnTo>
                  <a:lnTo>
                    <a:pt x="319525" y="115220"/>
                  </a:lnTo>
                  <a:lnTo>
                    <a:pt x="316442" y="96699"/>
                  </a:lnTo>
                  <a:lnTo>
                    <a:pt x="316008" y="96078"/>
                  </a:lnTo>
                  <a:close/>
                </a:path>
                <a:path w="1009015" h="285750">
                  <a:moveTo>
                    <a:pt x="430696" y="81353"/>
                  </a:moveTo>
                  <a:lnTo>
                    <a:pt x="394299" y="87105"/>
                  </a:lnTo>
                  <a:lnTo>
                    <a:pt x="368301" y="104360"/>
                  </a:lnTo>
                  <a:lnTo>
                    <a:pt x="352702" y="133120"/>
                  </a:lnTo>
                  <a:lnTo>
                    <a:pt x="347502" y="173383"/>
                  </a:lnTo>
                  <a:lnTo>
                    <a:pt x="347647" y="180377"/>
                  </a:lnTo>
                  <a:lnTo>
                    <a:pt x="353760" y="221054"/>
                  </a:lnTo>
                  <a:lnTo>
                    <a:pt x="371062" y="258625"/>
                  </a:lnTo>
                  <a:lnTo>
                    <a:pt x="404192" y="274615"/>
                  </a:lnTo>
                  <a:lnTo>
                    <a:pt x="412935" y="274178"/>
                  </a:lnTo>
                  <a:lnTo>
                    <a:pt x="451311" y="267621"/>
                  </a:lnTo>
                  <a:lnTo>
                    <a:pt x="490446" y="257405"/>
                  </a:lnTo>
                  <a:lnTo>
                    <a:pt x="499534" y="254368"/>
                  </a:lnTo>
                  <a:lnTo>
                    <a:pt x="498112" y="248110"/>
                  </a:lnTo>
                  <a:lnTo>
                    <a:pt x="406401" y="248110"/>
                  </a:lnTo>
                  <a:lnTo>
                    <a:pt x="400020" y="246761"/>
                  </a:lnTo>
                  <a:lnTo>
                    <a:pt x="372657" y="212280"/>
                  </a:lnTo>
                  <a:lnTo>
                    <a:pt x="369589" y="182217"/>
                  </a:lnTo>
                  <a:lnTo>
                    <a:pt x="373271" y="181481"/>
                  </a:lnTo>
                  <a:lnTo>
                    <a:pt x="379897" y="180377"/>
                  </a:lnTo>
                  <a:lnTo>
                    <a:pt x="399039" y="177432"/>
                  </a:lnTo>
                  <a:lnTo>
                    <a:pt x="407259" y="176082"/>
                  </a:lnTo>
                  <a:lnTo>
                    <a:pt x="446771" y="166266"/>
                  </a:lnTo>
                  <a:lnTo>
                    <a:pt x="461040" y="159394"/>
                  </a:lnTo>
                  <a:lnTo>
                    <a:pt x="371062" y="159394"/>
                  </a:lnTo>
                  <a:lnTo>
                    <a:pt x="373477" y="148604"/>
                  </a:lnTo>
                  <a:lnTo>
                    <a:pt x="401500" y="114714"/>
                  </a:lnTo>
                  <a:lnTo>
                    <a:pt x="432906" y="106017"/>
                  </a:lnTo>
                  <a:lnTo>
                    <a:pt x="475354" y="106017"/>
                  </a:lnTo>
                  <a:lnTo>
                    <a:pt x="472271" y="100979"/>
                  </a:lnTo>
                  <a:lnTo>
                    <a:pt x="465668" y="94237"/>
                  </a:lnTo>
                  <a:lnTo>
                    <a:pt x="457822" y="88601"/>
                  </a:lnTo>
                  <a:lnTo>
                    <a:pt x="449379" y="84574"/>
                  </a:lnTo>
                  <a:lnTo>
                    <a:pt x="440337" y="82158"/>
                  </a:lnTo>
                  <a:lnTo>
                    <a:pt x="430696" y="81353"/>
                  </a:lnTo>
                  <a:close/>
                </a:path>
                <a:path w="1009015" h="285750">
                  <a:moveTo>
                    <a:pt x="495854" y="238171"/>
                  </a:moveTo>
                  <a:lnTo>
                    <a:pt x="495362" y="238171"/>
                  </a:lnTo>
                  <a:lnTo>
                    <a:pt x="472386" y="242036"/>
                  </a:lnTo>
                  <a:lnTo>
                    <a:pt x="464195" y="243325"/>
                  </a:lnTo>
                  <a:lnTo>
                    <a:pt x="420757" y="247972"/>
                  </a:lnTo>
                  <a:lnTo>
                    <a:pt x="413763" y="248110"/>
                  </a:lnTo>
                  <a:lnTo>
                    <a:pt x="498112" y="248110"/>
                  </a:lnTo>
                  <a:lnTo>
                    <a:pt x="495854" y="238171"/>
                  </a:lnTo>
                  <a:close/>
                </a:path>
                <a:path w="1009015" h="285750">
                  <a:moveTo>
                    <a:pt x="475354" y="106017"/>
                  </a:moveTo>
                  <a:lnTo>
                    <a:pt x="438796" y="106017"/>
                  </a:lnTo>
                  <a:lnTo>
                    <a:pt x="443212" y="107858"/>
                  </a:lnTo>
                  <a:lnTo>
                    <a:pt x="449102" y="115220"/>
                  </a:lnTo>
                  <a:lnTo>
                    <a:pt x="451434" y="121110"/>
                  </a:lnTo>
                  <a:lnTo>
                    <a:pt x="453152" y="129209"/>
                  </a:lnTo>
                  <a:lnTo>
                    <a:pt x="436011" y="137031"/>
                  </a:lnTo>
                  <a:lnTo>
                    <a:pt x="416616" y="144670"/>
                  </a:lnTo>
                  <a:lnTo>
                    <a:pt x="394865" y="152155"/>
                  </a:lnTo>
                  <a:lnTo>
                    <a:pt x="371062" y="159394"/>
                  </a:lnTo>
                  <a:lnTo>
                    <a:pt x="461040" y="159394"/>
                  </a:lnTo>
                  <a:lnTo>
                    <a:pt x="465668" y="156695"/>
                  </a:lnTo>
                  <a:lnTo>
                    <a:pt x="470597" y="152124"/>
                  </a:lnTo>
                  <a:lnTo>
                    <a:pt x="474502" y="146510"/>
                  </a:lnTo>
                  <a:lnTo>
                    <a:pt x="478675" y="140866"/>
                  </a:lnTo>
                  <a:lnTo>
                    <a:pt x="480761" y="134362"/>
                  </a:lnTo>
                  <a:lnTo>
                    <a:pt x="480761" y="127000"/>
                  </a:lnTo>
                  <a:lnTo>
                    <a:pt x="479817" y="117360"/>
                  </a:lnTo>
                  <a:lnTo>
                    <a:pt x="476987" y="108686"/>
                  </a:lnTo>
                  <a:lnTo>
                    <a:pt x="475354" y="106017"/>
                  </a:lnTo>
                  <a:close/>
                </a:path>
                <a:path w="1009015" h="285750">
                  <a:moveTo>
                    <a:pt x="596717" y="82826"/>
                  </a:moveTo>
                  <a:lnTo>
                    <a:pt x="555488" y="91661"/>
                  </a:lnTo>
                  <a:lnTo>
                    <a:pt x="525993" y="125895"/>
                  </a:lnTo>
                  <a:lnTo>
                    <a:pt x="516123" y="163490"/>
                  </a:lnTo>
                  <a:lnTo>
                    <a:pt x="514259" y="198415"/>
                  </a:lnTo>
                  <a:lnTo>
                    <a:pt x="515133" y="218983"/>
                  </a:lnTo>
                  <a:lnTo>
                    <a:pt x="528247" y="262467"/>
                  </a:lnTo>
                  <a:lnTo>
                    <a:pt x="564277" y="280758"/>
                  </a:lnTo>
                  <a:lnTo>
                    <a:pt x="582729" y="281977"/>
                  </a:lnTo>
                  <a:lnTo>
                    <a:pt x="596833" y="281333"/>
                  </a:lnTo>
                  <a:lnTo>
                    <a:pt x="611535" y="279400"/>
                  </a:lnTo>
                  <a:lnTo>
                    <a:pt x="626833" y="276179"/>
                  </a:lnTo>
                  <a:lnTo>
                    <a:pt x="642729" y="271670"/>
                  </a:lnTo>
                  <a:lnTo>
                    <a:pt x="641711" y="260258"/>
                  </a:lnTo>
                  <a:lnTo>
                    <a:pt x="570581" y="260258"/>
                  </a:lnTo>
                  <a:lnTo>
                    <a:pt x="563710" y="258663"/>
                  </a:lnTo>
                  <a:lnTo>
                    <a:pt x="539782" y="217311"/>
                  </a:lnTo>
                  <a:lnTo>
                    <a:pt x="539291" y="210317"/>
                  </a:lnTo>
                  <a:lnTo>
                    <a:pt x="539411" y="198415"/>
                  </a:lnTo>
                  <a:lnTo>
                    <a:pt x="545181" y="156449"/>
                  </a:lnTo>
                  <a:lnTo>
                    <a:pt x="568004" y="120374"/>
                  </a:lnTo>
                  <a:lnTo>
                    <a:pt x="609965" y="104913"/>
                  </a:lnTo>
                  <a:lnTo>
                    <a:pt x="636733" y="104913"/>
                  </a:lnTo>
                  <a:lnTo>
                    <a:pt x="638310" y="91292"/>
                  </a:lnTo>
                  <a:lnTo>
                    <a:pt x="630327" y="87588"/>
                  </a:lnTo>
                  <a:lnTo>
                    <a:pt x="620734" y="84943"/>
                  </a:lnTo>
                  <a:lnTo>
                    <a:pt x="609531" y="83355"/>
                  </a:lnTo>
                  <a:lnTo>
                    <a:pt x="596717" y="82826"/>
                  </a:lnTo>
                  <a:close/>
                </a:path>
                <a:path w="1009015" h="285750">
                  <a:moveTo>
                    <a:pt x="637943" y="251055"/>
                  </a:moveTo>
                  <a:lnTo>
                    <a:pt x="629116" y="251055"/>
                  </a:lnTo>
                  <a:lnTo>
                    <a:pt x="625064" y="252037"/>
                  </a:lnTo>
                  <a:lnTo>
                    <a:pt x="619913" y="254000"/>
                  </a:lnTo>
                  <a:lnTo>
                    <a:pt x="607947" y="256738"/>
                  </a:lnTo>
                  <a:lnTo>
                    <a:pt x="597086" y="258694"/>
                  </a:lnTo>
                  <a:lnTo>
                    <a:pt x="587330" y="259867"/>
                  </a:lnTo>
                  <a:lnTo>
                    <a:pt x="578679" y="260258"/>
                  </a:lnTo>
                  <a:lnTo>
                    <a:pt x="641711" y="260258"/>
                  </a:lnTo>
                  <a:lnTo>
                    <a:pt x="641504" y="257927"/>
                  </a:lnTo>
                  <a:lnTo>
                    <a:pt x="637943" y="251055"/>
                  </a:lnTo>
                  <a:close/>
                </a:path>
                <a:path w="1009015" h="285750">
                  <a:moveTo>
                    <a:pt x="636733" y="104913"/>
                  </a:moveTo>
                  <a:lnTo>
                    <a:pt x="609965" y="104913"/>
                  </a:lnTo>
                  <a:lnTo>
                    <a:pt x="615767" y="105051"/>
                  </a:lnTo>
                  <a:lnTo>
                    <a:pt x="622118" y="105465"/>
                  </a:lnTo>
                  <a:lnTo>
                    <a:pt x="629020" y="106155"/>
                  </a:lnTo>
                  <a:lnTo>
                    <a:pt x="636478" y="107122"/>
                  </a:lnTo>
                  <a:lnTo>
                    <a:pt x="636733" y="104913"/>
                  </a:lnTo>
                  <a:close/>
                </a:path>
                <a:path w="1009015" h="285750">
                  <a:moveTo>
                    <a:pt x="801760" y="80617"/>
                  </a:moveTo>
                  <a:lnTo>
                    <a:pt x="646414" y="88716"/>
                  </a:lnTo>
                  <a:lnTo>
                    <a:pt x="649723" y="104913"/>
                  </a:lnTo>
                  <a:lnTo>
                    <a:pt x="721145" y="108226"/>
                  </a:lnTo>
                  <a:lnTo>
                    <a:pt x="718404" y="140781"/>
                  </a:lnTo>
                  <a:lnTo>
                    <a:pt x="715711" y="176972"/>
                  </a:lnTo>
                  <a:lnTo>
                    <a:pt x="713064" y="216797"/>
                  </a:lnTo>
                  <a:lnTo>
                    <a:pt x="710465" y="260258"/>
                  </a:lnTo>
                  <a:lnTo>
                    <a:pt x="711449" y="265167"/>
                  </a:lnTo>
                  <a:lnTo>
                    <a:pt x="713899" y="269339"/>
                  </a:lnTo>
                  <a:lnTo>
                    <a:pt x="721752" y="276210"/>
                  </a:lnTo>
                  <a:lnTo>
                    <a:pt x="725805" y="277928"/>
                  </a:lnTo>
                  <a:lnTo>
                    <a:pt x="736359" y="277928"/>
                  </a:lnTo>
                  <a:lnTo>
                    <a:pt x="740652" y="274369"/>
                  </a:lnTo>
                  <a:lnTo>
                    <a:pt x="742862" y="267253"/>
                  </a:lnTo>
                  <a:lnTo>
                    <a:pt x="742357" y="253333"/>
                  </a:lnTo>
                  <a:lnTo>
                    <a:pt x="741943" y="235871"/>
                  </a:lnTo>
                  <a:lnTo>
                    <a:pt x="741619" y="214865"/>
                  </a:lnTo>
                  <a:lnTo>
                    <a:pt x="741385" y="190316"/>
                  </a:lnTo>
                  <a:lnTo>
                    <a:pt x="741271" y="165399"/>
                  </a:lnTo>
                  <a:lnTo>
                    <a:pt x="740927" y="143657"/>
                  </a:lnTo>
                  <a:lnTo>
                    <a:pt x="740352" y="125090"/>
                  </a:lnTo>
                  <a:lnTo>
                    <a:pt x="739542" y="109699"/>
                  </a:lnTo>
                  <a:lnTo>
                    <a:pt x="820944" y="109699"/>
                  </a:lnTo>
                  <a:lnTo>
                    <a:pt x="823111" y="107858"/>
                  </a:lnTo>
                  <a:lnTo>
                    <a:pt x="823111" y="95832"/>
                  </a:lnTo>
                  <a:lnTo>
                    <a:pt x="821027" y="91416"/>
                  </a:lnTo>
                  <a:lnTo>
                    <a:pt x="812682" y="83071"/>
                  </a:lnTo>
                  <a:lnTo>
                    <a:pt x="807645" y="80863"/>
                  </a:lnTo>
                  <a:lnTo>
                    <a:pt x="801760" y="80617"/>
                  </a:lnTo>
                  <a:close/>
                </a:path>
                <a:path w="1009015" h="285750">
                  <a:moveTo>
                    <a:pt x="820944" y="109699"/>
                  </a:moveTo>
                  <a:lnTo>
                    <a:pt x="739542" y="109699"/>
                  </a:lnTo>
                  <a:lnTo>
                    <a:pt x="808388" y="113012"/>
                  </a:lnTo>
                  <a:lnTo>
                    <a:pt x="818200" y="112030"/>
                  </a:lnTo>
                  <a:lnTo>
                    <a:pt x="820944" y="109699"/>
                  </a:lnTo>
                  <a:close/>
                </a:path>
                <a:path w="1009015" h="285750">
                  <a:moveTo>
                    <a:pt x="839309" y="87243"/>
                  </a:moveTo>
                  <a:lnTo>
                    <a:pt x="838810" y="97067"/>
                  </a:lnTo>
                  <a:lnTo>
                    <a:pt x="838475" y="106477"/>
                  </a:lnTo>
                  <a:lnTo>
                    <a:pt x="838268" y="116439"/>
                  </a:lnTo>
                  <a:lnTo>
                    <a:pt x="838199" y="145038"/>
                  </a:lnTo>
                  <a:lnTo>
                    <a:pt x="838384" y="150467"/>
                  </a:lnTo>
                  <a:lnTo>
                    <a:pt x="838507" y="156449"/>
                  </a:lnTo>
                  <a:lnTo>
                    <a:pt x="838633" y="172278"/>
                  </a:lnTo>
                  <a:lnTo>
                    <a:pt x="839357" y="200255"/>
                  </a:lnTo>
                  <a:lnTo>
                    <a:pt x="839543" y="209949"/>
                  </a:lnTo>
                  <a:lnTo>
                    <a:pt x="839769" y="229459"/>
                  </a:lnTo>
                  <a:lnTo>
                    <a:pt x="839916" y="234858"/>
                  </a:lnTo>
                  <a:lnTo>
                    <a:pt x="840042" y="242957"/>
                  </a:lnTo>
                  <a:lnTo>
                    <a:pt x="840143" y="253264"/>
                  </a:lnTo>
                  <a:lnTo>
                    <a:pt x="840293" y="257681"/>
                  </a:lnTo>
                  <a:lnTo>
                    <a:pt x="840408" y="268970"/>
                  </a:lnTo>
                  <a:lnTo>
                    <a:pt x="877224" y="277560"/>
                  </a:lnTo>
                  <a:lnTo>
                    <a:pt x="883852" y="278296"/>
                  </a:lnTo>
                  <a:lnTo>
                    <a:pt x="890103" y="278664"/>
                  </a:lnTo>
                  <a:lnTo>
                    <a:pt x="895998" y="278664"/>
                  </a:lnTo>
                  <a:lnTo>
                    <a:pt x="938332" y="267743"/>
                  </a:lnTo>
                  <a:lnTo>
                    <a:pt x="951193" y="256577"/>
                  </a:lnTo>
                  <a:lnTo>
                    <a:pt x="890103" y="256577"/>
                  </a:lnTo>
                  <a:lnTo>
                    <a:pt x="883389" y="256255"/>
                  </a:lnTo>
                  <a:lnTo>
                    <a:pt x="876487" y="255289"/>
                  </a:lnTo>
                  <a:lnTo>
                    <a:pt x="869399" y="253678"/>
                  </a:lnTo>
                  <a:lnTo>
                    <a:pt x="862125" y="251423"/>
                  </a:lnTo>
                  <a:lnTo>
                    <a:pt x="865444" y="177432"/>
                  </a:lnTo>
                  <a:lnTo>
                    <a:pt x="869371" y="176941"/>
                  </a:lnTo>
                  <a:lnTo>
                    <a:pt x="872931" y="176573"/>
                  </a:lnTo>
                  <a:lnTo>
                    <a:pt x="876114" y="176328"/>
                  </a:lnTo>
                  <a:lnTo>
                    <a:pt x="879308" y="175837"/>
                  </a:lnTo>
                  <a:lnTo>
                    <a:pt x="882250" y="175591"/>
                  </a:lnTo>
                  <a:lnTo>
                    <a:pt x="945664" y="175591"/>
                  </a:lnTo>
                  <a:lnTo>
                    <a:pt x="942751" y="172278"/>
                  </a:lnTo>
                  <a:lnTo>
                    <a:pt x="914887" y="154609"/>
                  </a:lnTo>
                  <a:lnTo>
                    <a:pt x="862125" y="154609"/>
                  </a:lnTo>
                  <a:lnTo>
                    <a:pt x="860014" y="135467"/>
                  </a:lnTo>
                  <a:lnTo>
                    <a:pt x="856267" y="96745"/>
                  </a:lnTo>
                  <a:lnTo>
                    <a:pt x="855874" y="90924"/>
                  </a:lnTo>
                  <a:lnTo>
                    <a:pt x="839309" y="87243"/>
                  </a:lnTo>
                  <a:close/>
                </a:path>
                <a:path w="1009015" h="285750">
                  <a:moveTo>
                    <a:pt x="945664" y="175591"/>
                  </a:moveTo>
                  <a:lnTo>
                    <a:pt x="893056" y="175591"/>
                  </a:lnTo>
                  <a:lnTo>
                    <a:pt x="900291" y="176696"/>
                  </a:lnTo>
                  <a:lnTo>
                    <a:pt x="906668" y="178904"/>
                  </a:lnTo>
                  <a:lnTo>
                    <a:pt x="932804" y="200255"/>
                  </a:lnTo>
                  <a:lnTo>
                    <a:pt x="935013" y="204918"/>
                  </a:lnTo>
                  <a:lnTo>
                    <a:pt x="936123" y="209949"/>
                  </a:lnTo>
                  <a:lnTo>
                    <a:pt x="936096" y="220870"/>
                  </a:lnTo>
                  <a:lnTo>
                    <a:pt x="935013" y="225901"/>
                  </a:lnTo>
                  <a:lnTo>
                    <a:pt x="903234" y="255473"/>
                  </a:lnTo>
                  <a:lnTo>
                    <a:pt x="896983" y="256577"/>
                  </a:lnTo>
                  <a:lnTo>
                    <a:pt x="951193" y="256577"/>
                  </a:lnTo>
                  <a:lnTo>
                    <a:pt x="955023" y="251546"/>
                  </a:lnTo>
                  <a:lnTo>
                    <a:pt x="958206" y="244429"/>
                  </a:lnTo>
                  <a:lnTo>
                    <a:pt x="961640" y="237312"/>
                  </a:lnTo>
                  <a:lnTo>
                    <a:pt x="963358" y="229459"/>
                  </a:lnTo>
                  <a:lnTo>
                    <a:pt x="963276" y="219305"/>
                  </a:lnTo>
                  <a:lnTo>
                    <a:pt x="963014" y="214290"/>
                  </a:lnTo>
                  <a:lnTo>
                    <a:pt x="947282" y="177432"/>
                  </a:lnTo>
                  <a:lnTo>
                    <a:pt x="945664" y="175591"/>
                  </a:lnTo>
                  <a:close/>
                </a:path>
                <a:path w="1009015" h="285750">
                  <a:moveTo>
                    <a:pt x="890103" y="150191"/>
                  </a:moveTo>
                  <a:lnTo>
                    <a:pt x="883389" y="150467"/>
                  </a:lnTo>
                  <a:lnTo>
                    <a:pt x="876487" y="151296"/>
                  </a:lnTo>
                  <a:lnTo>
                    <a:pt x="869399" y="152676"/>
                  </a:lnTo>
                  <a:lnTo>
                    <a:pt x="862125" y="154609"/>
                  </a:lnTo>
                  <a:lnTo>
                    <a:pt x="914887" y="154609"/>
                  </a:lnTo>
                  <a:lnTo>
                    <a:pt x="912610" y="153711"/>
                  </a:lnTo>
                  <a:lnTo>
                    <a:pt x="905384" y="151756"/>
                  </a:lnTo>
                  <a:lnTo>
                    <a:pt x="897882" y="150582"/>
                  </a:lnTo>
                  <a:lnTo>
                    <a:pt x="890103" y="150191"/>
                  </a:lnTo>
                  <a:close/>
                </a:path>
                <a:path w="1009015" h="285750">
                  <a:moveTo>
                    <a:pt x="980299" y="86139"/>
                  </a:moveTo>
                  <a:lnTo>
                    <a:pt x="978457" y="125435"/>
                  </a:lnTo>
                  <a:lnTo>
                    <a:pt x="977164" y="186865"/>
                  </a:lnTo>
                  <a:lnTo>
                    <a:pt x="976431" y="220272"/>
                  </a:lnTo>
                  <a:lnTo>
                    <a:pt x="975881" y="241116"/>
                  </a:lnTo>
                  <a:lnTo>
                    <a:pt x="975755" y="255473"/>
                  </a:lnTo>
                  <a:lnTo>
                    <a:pt x="975514" y="259154"/>
                  </a:lnTo>
                  <a:lnTo>
                    <a:pt x="991336" y="277560"/>
                  </a:lnTo>
                  <a:lnTo>
                    <a:pt x="1002142" y="277560"/>
                  </a:lnTo>
                  <a:lnTo>
                    <a:pt x="1006435" y="273879"/>
                  </a:lnTo>
                  <a:lnTo>
                    <a:pt x="1008644" y="266516"/>
                  </a:lnTo>
                  <a:lnTo>
                    <a:pt x="1007009" y="237688"/>
                  </a:lnTo>
                  <a:lnTo>
                    <a:pt x="1003876" y="185968"/>
                  </a:lnTo>
                  <a:lnTo>
                    <a:pt x="1000931" y="141932"/>
                  </a:lnTo>
                  <a:lnTo>
                    <a:pt x="996864" y="89820"/>
                  </a:lnTo>
                  <a:lnTo>
                    <a:pt x="980299" y="86139"/>
                  </a:lnTo>
                  <a:close/>
                </a:path>
              </a:pathLst>
            </a:custGeom>
            <a:solidFill>
              <a:srgbClr val="36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34170" y="6397711"/>
              <a:ext cx="2513012" cy="25130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43587" y="6502419"/>
              <a:ext cx="2094177" cy="20941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79709" y="3675280"/>
              <a:ext cx="2513012" cy="25130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89127" y="3779989"/>
              <a:ext cx="2094177" cy="209417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04367" y="1193680"/>
              <a:ext cx="2513012" cy="251301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513785" y="1298389"/>
              <a:ext cx="2094230" cy="2094230"/>
            </a:xfrm>
            <a:custGeom>
              <a:avLst/>
              <a:gdLst/>
              <a:ahLst/>
              <a:cxnLst/>
              <a:rect l="l" t="t" r="r" b="b"/>
              <a:pathLst>
                <a:path w="2094230" h="2094229">
                  <a:moveTo>
                    <a:pt x="1047088" y="0"/>
                  </a:moveTo>
                  <a:lnTo>
                    <a:pt x="999158" y="1077"/>
                  </a:lnTo>
                  <a:lnTo>
                    <a:pt x="951782" y="4279"/>
                  </a:lnTo>
                  <a:lnTo>
                    <a:pt x="905004" y="9558"/>
                  </a:lnTo>
                  <a:lnTo>
                    <a:pt x="858872" y="16870"/>
                  </a:lnTo>
                  <a:lnTo>
                    <a:pt x="813432" y="26167"/>
                  </a:lnTo>
                  <a:lnTo>
                    <a:pt x="768730" y="37403"/>
                  </a:lnTo>
                  <a:lnTo>
                    <a:pt x="724812" y="50532"/>
                  </a:lnTo>
                  <a:lnTo>
                    <a:pt x="681725" y="65509"/>
                  </a:lnTo>
                  <a:lnTo>
                    <a:pt x="639514" y="82286"/>
                  </a:lnTo>
                  <a:lnTo>
                    <a:pt x="598226" y="100817"/>
                  </a:lnTo>
                  <a:lnTo>
                    <a:pt x="557906" y="121057"/>
                  </a:lnTo>
                  <a:lnTo>
                    <a:pt x="518602" y="142959"/>
                  </a:lnTo>
                  <a:lnTo>
                    <a:pt x="480360" y="166477"/>
                  </a:lnTo>
                  <a:lnTo>
                    <a:pt x="443225" y="191564"/>
                  </a:lnTo>
                  <a:lnTo>
                    <a:pt x="407243" y="218175"/>
                  </a:lnTo>
                  <a:lnTo>
                    <a:pt x="372462" y="246263"/>
                  </a:lnTo>
                  <a:lnTo>
                    <a:pt x="338927" y="275782"/>
                  </a:lnTo>
                  <a:lnTo>
                    <a:pt x="306685" y="306686"/>
                  </a:lnTo>
                  <a:lnTo>
                    <a:pt x="275781" y="338929"/>
                  </a:lnTo>
                  <a:lnTo>
                    <a:pt x="246262" y="372464"/>
                  </a:lnTo>
                  <a:lnTo>
                    <a:pt x="218173" y="407246"/>
                  </a:lnTo>
                  <a:lnTo>
                    <a:pt x="191563" y="443227"/>
                  </a:lnTo>
                  <a:lnTo>
                    <a:pt x="166475" y="480362"/>
                  </a:lnTo>
                  <a:lnTo>
                    <a:pt x="142958" y="518605"/>
                  </a:lnTo>
                  <a:lnTo>
                    <a:pt x="121056" y="557909"/>
                  </a:lnTo>
                  <a:lnTo>
                    <a:pt x="100816" y="598228"/>
                  </a:lnTo>
                  <a:lnTo>
                    <a:pt x="82285" y="639516"/>
                  </a:lnTo>
                  <a:lnTo>
                    <a:pt x="65508" y="681727"/>
                  </a:lnTo>
                  <a:lnTo>
                    <a:pt x="50532" y="724814"/>
                  </a:lnTo>
                  <a:lnTo>
                    <a:pt x="37402" y="768732"/>
                  </a:lnTo>
                  <a:lnTo>
                    <a:pt x="26166" y="813434"/>
                  </a:lnTo>
                  <a:lnTo>
                    <a:pt x="16869" y="858874"/>
                  </a:lnTo>
                  <a:lnTo>
                    <a:pt x="9558" y="905005"/>
                  </a:lnTo>
                  <a:lnTo>
                    <a:pt x="4279" y="951782"/>
                  </a:lnTo>
                  <a:lnTo>
                    <a:pt x="1077" y="999159"/>
                  </a:lnTo>
                  <a:lnTo>
                    <a:pt x="0" y="1047088"/>
                  </a:lnTo>
                  <a:lnTo>
                    <a:pt x="1077" y="1095018"/>
                  </a:lnTo>
                  <a:lnTo>
                    <a:pt x="4279" y="1142394"/>
                  </a:lnTo>
                  <a:lnTo>
                    <a:pt x="9558" y="1189172"/>
                  </a:lnTo>
                  <a:lnTo>
                    <a:pt x="16869" y="1235304"/>
                  </a:lnTo>
                  <a:lnTo>
                    <a:pt x="26166" y="1280744"/>
                  </a:lnTo>
                  <a:lnTo>
                    <a:pt x="37402" y="1325446"/>
                  </a:lnTo>
                  <a:lnTo>
                    <a:pt x="50532" y="1369364"/>
                  </a:lnTo>
                  <a:lnTo>
                    <a:pt x="65508" y="1412451"/>
                  </a:lnTo>
                  <a:lnTo>
                    <a:pt x="82285" y="1454662"/>
                  </a:lnTo>
                  <a:lnTo>
                    <a:pt x="100816" y="1495950"/>
                  </a:lnTo>
                  <a:lnTo>
                    <a:pt x="121056" y="1536270"/>
                  </a:lnTo>
                  <a:lnTo>
                    <a:pt x="142958" y="1575574"/>
                  </a:lnTo>
                  <a:lnTo>
                    <a:pt x="166475" y="1613816"/>
                  </a:lnTo>
                  <a:lnTo>
                    <a:pt x="191563" y="1650951"/>
                  </a:lnTo>
                  <a:lnTo>
                    <a:pt x="218173" y="1686933"/>
                  </a:lnTo>
                  <a:lnTo>
                    <a:pt x="246262" y="1721714"/>
                  </a:lnTo>
                  <a:lnTo>
                    <a:pt x="275781" y="1755249"/>
                  </a:lnTo>
                  <a:lnTo>
                    <a:pt x="306685" y="1787492"/>
                  </a:lnTo>
                  <a:lnTo>
                    <a:pt x="338927" y="1818395"/>
                  </a:lnTo>
                  <a:lnTo>
                    <a:pt x="372462" y="1847915"/>
                  </a:lnTo>
                  <a:lnTo>
                    <a:pt x="407243" y="1876003"/>
                  </a:lnTo>
                  <a:lnTo>
                    <a:pt x="443225" y="1902613"/>
                  </a:lnTo>
                  <a:lnTo>
                    <a:pt x="480360" y="1927701"/>
                  </a:lnTo>
                  <a:lnTo>
                    <a:pt x="518602" y="1951218"/>
                  </a:lnTo>
                  <a:lnTo>
                    <a:pt x="557906" y="1973120"/>
                  </a:lnTo>
                  <a:lnTo>
                    <a:pt x="598226" y="1993360"/>
                  </a:lnTo>
                  <a:lnTo>
                    <a:pt x="639514" y="2011891"/>
                  </a:lnTo>
                  <a:lnTo>
                    <a:pt x="681725" y="2028668"/>
                  </a:lnTo>
                  <a:lnTo>
                    <a:pt x="724812" y="2043644"/>
                  </a:lnTo>
                  <a:lnTo>
                    <a:pt x="768730" y="2056774"/>
                  </a:lnTo>
                  <a:lnTo>
                    <a:pt x="813432" y="2068010"/>
                  </a:lnTo>
                  <a:lnTo>
                    <a:pt x="858872" y="2077307"/>
                  </a:lnTo>
                  <a:lnTo>
                    <a:pt x="905004" y="2084618"/>
                  </a:lnTo>
                  <a:lnTo>
                    <a:pt x="951782" y="2089897"/>
                  </a:lnTo>
                  <a:lnTo>
                    <a:pt x="999158" y="2093099"/>
                  </a:lnTo>
                  <a:lnTo>
                    <a:pt x="1047088" y="2094177"/>
                  </a:lnTo>
                  <a:lnTo>
                    <a:pt x="1095017" y="2093099"/>
                  </a:lnTo>
                  <a:lnTo>
                    <a:pt x="1142394" y="2089897"/>
                  </a:lnTo>
                  <a:lnTo>
                    <a:pt x="1189171" y="2084618"/>
                  </a:lnTo>
                  <a:lnTo>
                    <a:pt x="1235302" y="2077307"/>
                  </a:lnTo>
                  <a:lnTo>
                    <a:pt x="1280742" y="2068010"/>
                  </a:lnTo>
                  <a:lnTo>
                    <a:pt x="1325444" y="2056774"/>
                  </a:lnTo>
                  <a:lnTo>
                    <a:pt x="1369362" y="2043644"/>
                  </a:lnTo>
                  <a:lnTo>
                    <a:pt x="1412449" y="2028668"/>
                  </a:lnTo>
                  <a:lnTo>
                    <a:pt x="1454660" y="2011891"/>
                  </a:lnTo>
                  <a:lnTo>
                    <a:pt x="1495948" y="1993360"/>
                  </a:lnTo>
                  <a:lnTo>
                    <a:pt x="1536267" y="1973120"/>
                  </a:lnTo>
                  <a:lnTo>
                    <a:pt x="1575571" y="1951218"/>
                  </a:lnTo>
                  <a:lnTo>
                    <a:pt x="1613814" y="1927701"/>
                  </a:lnTo>
                  <a:lnTo>
                    <a:pt x="1650949" y="1902613"/>
                  </a:lnTo>
                  <a:lnTo>
                    <a:pt x="1686931" y="1876003"/>
                  </a:lnTo>
                  <a:lnTo>
                    <a:pt x="1721712" y="1847915"/>
                  </a:lnTo>
                  <a:lnTo>
                    <a:pt x="1755247" y="1818395"/>
                  </a:lnTo>
                  <a:lnTo>
                    <a:pt x="1787490" y="1787492"/>
                  </a:lnTo>
                  <a:lnTo>
                    <a:pt x="1818394" y="1755249"/>
                  </a:lnTo>
                  <a:lnTo>
                    <a:pt x="1847913" y="1721714"/>
                  </a:lnTo>
                  <a:lnTo>
                    <a:pt x="1876001" y="1686933"/>
                  </a:lnTo>
                  <a:lnTo>
                    <a:pt x="1902612" y="1650951"/>
                  </a:lnTo>
                  <a:lnTo>
                    <a:pt x="1927699" y="1613816"/>
                  </a:lnTo>
                  <a:lnTo>
                    <a:pt x="1951217" y="1575574"/>
                  </a:lnTo>
                  <a:lnTo>
                    <a:pt x="1973119" y="1536270"/>
                  </a:lnTo>
                  <a:lnTo>
                    <a:pt x="1993359" y="1495950"/>
                  </a:lnTo>
                  <a:lnTo>
                    <a:pt x="2011890" y="1454662"/>
                  </a:lnTo>
                  <a:lnTo>
                    <a:pt x="2028667" y="1412451"/>
                  </a:lnTo>
                  <a:lnTo>
                    <a:pt x="2043644" y="1369364"/>
                  </a:lnTo>
                  <a:lnTo>
                    <a:pt x="2056773" y="1325446"/>
                  </a:lnTo>
                  <a:lnTo>
                    <a:pt x="2068009" y="1280744"/>
                  </a:lnTo>
                  <a:lnTo>
                    <a:pt x="2077306" y="1235304"/>
                  </a:lnTo>
                  <a:lnTo>
                    <a:pt x="2084618" y="1189172"/>
                  </a:lnTo>
                  <a:lnTo>
                    <a:pt x="2089897" y="1142394"/>
                  </a:lnTo>
                  <a:lnTo>
                    <a:pt x="2093099" y="1095018"/>
                  </a:lnTo>
                  <a:lnTo>
                    <a:pt x="2094177" y="1047088"/>
                  </a:lnTo>
                  <a:lnTo>
                    <a:pt x="2093099" y="999159"/>
                  </a:lnTo>
                  <a:lnTo>
                    <a:pt x="2089897" y="951782"/>
                  </a:lnTo>
                  <a:lnTo>
                    <a:pt x="2084618" y="905005"/>
                  </a:lnTo>
                  <a:lnTo>
                    <a:pt x="2077306" y="858874"/>
                  </a:lnTo>
                  <a:lnTo>
                    <a:pt x="2068009" y="813434"/>
                  </a:lnTo>
                  <a:lnTo>
                    <a:pt x="2056773" y="768732"/>
                  </a:lnTo>
                  <a:lnTo>
                    <a:pt x="2043644" y="724814"/>
                  </a:lnTo>
                  <a:lnTo>
                    <a:pt x="2028667" y="681727"/>
                  </a:lnTo>
                  <a:lnTo>
                    <a:pt x="2011890" y="639516"/>
                  </a:lnTo>
                  <a:lnTo>
                    <a:pt x="1993359" y="598228"/>
                  </a:lnTo>
                  <a:lnTo>
                    <a:pt x="1973119" y="557909"/>
                  </a:lnTo>
                  <a:lnTo>
                    <a:pt x="1951217" y="518605"/>
                  </a:lnTo>
                  <a:lnTo>
                    <a:pt x="1927699" y="480362"/>
                  </a:lnTo>
                  <a:lnTo>
                    <a:pt x="1902612" y="443227"/>
                  </a:lnTo>
                  <a:lnTo>
                    <a:pt x="1876001" y="407246"/>
                  </a:lnTo>
                  <a:lnTo>
                    <a:pt x="1847913" y="372464"/>
                  </a:lnTo>
                  <a:lnTo>
                    <a:pt x="1818394" y="338929"/>
                  </a:lnTo>
                  <a:lnTo>
                    <a:pt x="1787490" y="306686"/>
                  </a:lnTo>
                  <a:lnTo>
                    <a:pt x="1755247" y="275782"/>
                  </a:lnTo>
                  <a:lnTo>
                    <a:pt x="1721712" y="246263"/>
                  </a:lnTo>
                  <a:lnTo>
                    <a:pt x="1686931" y="218175"/>
                  </a:lnTo>
                  <a:lnTo>
                    <a:pt x="1650949" y="191564"/>
                  </a:lnTo>
                  <a:lnTo>
                    <a:pt x="1613814" y="166477"/>
                  </a:lnTo>
                  <a:lnTo>
                    <a:pt x="1575571" y="142959"/>
                  </a:lnTo>
                  <a:lnTo>
                    <a:pt x="1536267" y="121057"/>
                  </a:lnTo>
                  <a:lnTo>
                    <a:pt x="1495948" y="100817"/>
                  </a:lnTo>
                  <a:lnTo>
                    <a:pt x="1454660" y="82286"/>
                  </a:lnTo>
                  <a:lnTo>
                    <a:pt x="1412449" y="65509"/>
                  </a:lnTo>
                  <a:lnTo>
                    <a:pt x="1369362" y="50532"/>
                  </a:lnTo>
                  <a:lnTo>
                    <a:pt x="1325444" y="37403"/>
                  </a:lnTo>
                  <a:lnTo>
                    <a:pt x="1280742" y="26167"/>
                  </a:lnTo>
                  <a:lnTo>
                    <a:pt x="1235302" y="16870"/>
                  </a:lnTo>
                  <a:lnTo>
                    <a:pt x="1189171" y="9558"/>
                  </a:lnTo>
                  <a:lnTo>
                    <a:pt x="1142394" y="4279"/>
                  </a:lnTo>
                  <a:lnTo>
                    <a:pt x="1095017" y="1077"/>
                  </a:lnTo>
                  <a:lnTo>
                    <a:pt x="1047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46926" y="2170995"/>
              <a:ext cx="843280" cy="375920"/>
            </a:xfrm>
            <a:custGeom>
              <a:avLst/>
              <a:gdLst/>
              <a:ahLst/>
              <a:cxnLst/>
              <a:rect l="l" t="t" r="r" b="b"/>
              <a:pathLst>
                <a:path w="843279" h="375919">
                  <a:moveTo>
                    <a:pt x="85402" y="0"/>
                  </a:moveTo>
                  <a:lnTo>
                    <a:pt x="42701" y="13988"/>
                  </a:lnTo>
                  <a:lnTo>
                    <a:pt x="16197" y="50800"/>
                  </a:lnTo>
                  <a:lnTo>
                    <a:pt x="3681" y="96446"/>
                  </a:lnTo>
                  <a:lnTo>
                    <a:pt x="0" y="142829"/>
                  </a:lnTo>
                  <a:lnTo>
                    <a:pt x="368" y="153849"/>
                  </a:lnTo>
                  <a:lnTo>
                    <a:pt x="9317" y="200693"/>
                  </a:lnTo>
                  <a:lnTo>
                    <a:pt x="29403" y="245419"/>
                  </a:lnTo>
                  <a:lnTo>
                    <a:pt x="64121" y="277583"/>
                  </a:lnTo>
                  <a:lnTo>
                    <a:pt x="97182" y="285658"/>
                  </a:lnTo>
                  <a:lnTo>
                    <a:pt x="116025" y="283657"/>
                  </a:lnTo>
                  <a:lnTo>
                    <a:pt x="136111" y="277652"/>
                  </a:lnTo>
                  <a:lnTo>
                    <a:pt x="157439" y="267644"/>
                  </a:lnTo>
                  <a:lnTo>
                    <a:pt x="178230" y="254737"/>
                  </a:lnTo>
                  <a:lnTo>
                    <a:pt x="96446" y="254737"/>
                  </a:lnTo>
                  <a:lnTo>
                    <a:pt x="86093" y="253471"/>
                  </a:lnTo>
                  <a:lnTo>
                    <a:pt x="51375" y="224183"/>
                  </a:lnTo>
                  <a:lnTo>
                    <a:pt x="32808" y="179595"/>
                  </a:lnTo>
                  <a:lnTo>
                    <a:pt x="29080" y="149087"/>
                  </a:lnTo>
                  <a:lnTo>
                    <a:pt x="29126" y="139999"/>
                  </a:lnTo>
                  <a:lnTo>
                    <a:pt x="31566" y="101048"/>
                  </a:lnTo>
                  <a:lnTo>
                    <a:pt x="42126" y="58208"/>
                  </a:lnTo>
                  <a:lnTo>
                    <a:pt x="72473" y="26320"/>
                  </a:lnTo>
                  <a:lnTo>
                    <a:pt x="97182" y="21351"/>
                  </a:lnTo>
                  <a:lnTo>
                    <a:pt x="161492" y="21351"/>
                  </a:lnTo>
                  <a:lnTo>
                    <a:pt x="160084" y="20476"/>
                  </a:lnTo>
                  <a:lnTo>
                    <a:pt x="118257" y="4141"/>
                  </a:lnTo>
                  <a:lnTo>
                    <a:pt x="96170" y="460"/>
                  </a:lnTo>
                  <a:lnTo>
                    <a:pt x="85402" y="0"/>
                  </a:lnTo>
                  <a:close/>
                </a:path>
                <a:path w="843279" h="375919">
                  <a:moveTo>
                    <a:pt x="167493" y="230441"/>
                  </a:moveTo>
                  <a:lnTo>
                    <a:pt x="145107" y="241070"/>
                  </a:lnTo>
                  <a:lnTo>
                    <a:pt x="125803" y="248663"/>
                  </a:lnTo>
                  <a:lnTo>
                    <a:pt x="109583" y="253218"/>
                  </a:lnTo>
                  <a:lnTo>
                    <a:pt x="96446" y="254737"/>
                  </a:lnTo>
                  <a:lnTo>
                    <a:pt x="178230" y="254737"/>
                  </a:lnTo>
                  <a:lnTo>
                    <a:pt x="180009" y="253632"/>
                  </a:lnTo>
                  <a:lnTo>
                    <a:pt x="176327" y="246109"/>
                  </a:lnTo>
                  <a:lnTo>
                    <a:pt x="173015" y="239736"/>
                  </a:lnTo>
                  <a:lnTo>
                    <a:pt x="170055" y="234490"/>
                  </a:lnTo>
                  <a:lnTo>
                    <a:pt x="167493" y="230441"/>
                  </a:lnTo>
                  <a:close/>
                </a:path>
                <a:path w="843279" h="375919">
                  <a:moveTo>
                    <a:pt x="161492" y="21351"/>
                  </a:moveTo>
                  <a:lnTo>
                    <a:pt x="97182" y="21351"/>
                  </a:lnTo>
                  <a:lnTo>
                    <a:pt x="111217" y="22685"/>
                  </a:lnTo>
                  <a:lnTo>
                    <a:pt x="125343" y="26688"/>
                  </a:lnTo>
                  <a:lnTo>
                    <a:pt x="139562" y="33360"/>
                  </a:lnTo>
                  <a:lnTo>
                    <a:pt x="153872" y="42701"/>
                  </a:lnTo>
                  <a:lnTo>
                    <a:pt x="168598" y="25767"/>
                  </a:lnTo>
                  <a:lnTo>
                    <a:pt x="161492" y="21351"/>
                  </a:lnTo>
                  <a:close/>
                </a:path>
                <a:path w="843279" h="375919">
                  <a:moveTo>
                    <a:pt x="326235" y="103073"/>
                  </a:moveTo>
                  <a:lnTo>
                    <a:pt x="228600" y="103073"/>
                  </a:lnTo>
                  <a:lnTo>
                    <a:pt x="238378" y="104039"/>
                  </a:lnTo>
                  <a:lnTo>
                    <a:pt x="249307" y="104729"/>
                  </a:lnTo>
                  <a:lnTo>
                    <a:pt x="261386" y="105143"/>
                  </a:lnTo>
                  <a:lnTo>
                    <a:pt x="284117" y="105327"/>
                  </a:lnTo>
                  <a:lnTo>
                    <a:pt x="292376" y="105465"/>
                  </a:lnTo>
                  <a:lnTo>
                    <a:pt x="299394" y="105695"/>
                  </a:lnTo>
                  <a:lnTo>
                    <a:pt x="305168" y="106017"/>
                  </a:lnTo>
                  <a:lnTo>
                    <a:pt x="302592" y="180837"/>
                  </a:lnTo>
                  <a:lnTo>
                    <a:pt x="301488" y="215348"/>
                  </a:lnTo>
                  <a:lnTo>
                    <a:pt x="301081" y="233570"/>
                  </a:lnTo>
                  <a:lnTo>
                    <a:pt x="300843" y="243233"/>
                  </a:lnTo>
                  <a:lnTo>
                    <a:pt x="300590" y="251861"/>
                  </a:lnTo>
                  <a:lnTo>
                    <a:pt x="300383" y="256945"/>
                  </a:lnTo>
                  <a:lnTo>
                    <a:pt x="301364" y="262099"/>
                  </a:lnTo>
                  <a:lnTo>
                    <a:pt x="303941" y="266394"/>
                  </a:lnTo>
                  <a:lnTo>
                    <a:pt x="308114" y="269829"/>
                  </a:lnTo>
                  <a:lnTo>
                    <a:pt x="312285" y="273511"/>
                  </a:lnTo>
                  <a:lnTo>
                    <a:pt x="316580" y="275351"/>
                  </a:lnTo>
                  <a:lnTo>
                    <a:pt x="327378" y="275351"/>
                  </a:lnTo>
                  <a:lnTo>
                    <a:pt x="331673" y="271670"/>
                  </a:lnTo>
                  <a:lnTo>
                    <a:pt x="333881" y="264308"/>
                  </a:lnTo>
                  <a:lnTo>
                    <a:pt x="326235" y="103073"/>
                  </a:lnTo>
                  <a:close/>
                </a:path>
                <a:path w="843279" h="375919">
                  <a:moveTo>
                    <a:pt x="201360" y="84666"/>
                  </a:moveTo>
                  <a:lnTo>
                    <a:pt x="200393" y="97988"/>
                  </a:lnTo>
                  <a:lnTo>
                    <a:pt x="199703" y="112919"/>
                  </a:lnTo>
                  <a:lnTo>
                    <a:pt x="199306" y="128749"/>
                  </a:lnTo>
                  <a:lnTo>
                    <a:pt x="199243" y="162800"/>
                  </a:lnTo>
                  <a:lnTo>
                    <a:pt x="199358" y="172118"/>
                  </a:lnTo>
                  <a:lnTo>
                    <a:pt x="199795" y="201544"/>
                  </a:lnTo>
                  <a:lnTo>
                    <a:pt x="199818" y="223447"/>
                  </a:lnTo>
                  <a:lnTo>
                    <a:pt x="199576" y="233570"/>
                  </a:lnTo>
                  <a:lnTo>
                    <a:pt x="199266" y="241852"/>
                  </a:lnTo>
                  <a:lnTo>
                    <a:pt x="198783" y="251055"/>
                  </a:lnTo>
                  <a:lnTo>
                    <a:pt x="199764" y="256209"/>
                  </a:lnTo>
                  <a:lnTo>
                    <a:pt x="202218" y="260626"/>
                  </a:lnTo>
                  <a:lnTo>
                    <a:pt x="206145" y="264308"/>
                  </a:lnTo>
                  <a:lnTo>
                    <a:pt x="210317" y="267743"/>
                  </a:lnTo>
                  <a:lnTo>
                    <a:pt x="214612" y="269461"/>
                  </a:lnTo>
                  <a:lnTo>
                    <a:pt x="225409" y="269461"/>
                  </a:lnTo>
                  <a:lnTo>
                    <a:pt x="229705" y="265657"/>
                  </a:lnTo>
                  <a:lnTo>
                    <a:pt x="231913" y="258050"/>
                  </a:lnTo>
                  <a:lnTo>
                    <a:pt x="231545" y="249261"/>
                  </a:lnTo>
                  <a:lnTo>
                    <a:pt x="231177" y="233570"/>
                  </a:lnTo>
                  <a:lnTo>
                    <a:pt x="230779" y="208676"/>
                  </a:lnTo>
                  <a:lnTo>
                    <a:pt x="230087" y="154632"/>
                  </a:lnTo>
                  <a:lnTo>
                    <a:pt x="229971" y="147615"/>
                  </a:lnTo>
                  <a:lnTo>
                    <a:pt x="229612" y="128749"/>
                  </a:lnTo>
                  <a:lnTo>
                    <a:pt x="229112" y="112229"/>
                  </a:lnTo>
                  <a:lnTo>
                    <a:pt x="228600" y="103073"/>
                  </a:lnTo>
                  <a:lnTo>
                    <a:pt x="326235" y="103073"/>
                  </a:lnTo>
                  <a:lnTo>
                    <a:pt x="325415" y="85771"/>
                  </a:lnTo>
                  <a:lnTo>
                    <a:pt x="201360" y="84666"/>
                  </a:lnTo>
                  <a:close/>
                </a:path>
                <a:path w="843279" h="375919">
                  <a:moveTo>
                    <a:pt x="424070" y="73255"/>
                  </a:moveTo>
                  <a:lnTo>
                    <a:pt x="389122" y="93547"/>
                  </a:lnTo>
                  <a:lnTo>
                    <a:pt x="373258" y="129508"/>
                  </a:lnTo>
                  <a:lnTo>
                    <a:pt x="364435" y="174763"/>
                  </a:lnTo>
                  <a:lnTo>
                    <a:pt x="363699" y="190316"/>
                  </a:lnTo>
                  <a:lnTo>
                    <a:pt x="364850" y="207480"/>
                  </a:lnTo>
                  <a:lnTo>
                    <a:pt x="382105" y="250687"/>
                  </a:lnTo>
                  <a:lnTo>
                    <a:pt x="418411" y="275949"/>
                  </a:lnTo>
                  <a:lnTo>
                    <a:pt x="434378" y="279400"/>
                  </a:lnTo>
                  <a:lnTo>
                    <a:pt x="443281" y="278112"/>
                  </a:lnTo>
                  <a:lnTo>
                    <a:pt x="478736" y="255657"/>
                  </a:lnTo>
                  <a:lnTo>
                    <a:pt x="481996" y="251055"/>
                  </a:lnTo>
                  <a:lnTo>
                    <a:pt x="431801" y="251055"/>
                  </a:lnTo>
                  <a:lnTo>
                    <a:pt x="424071" y="249974"/>
                  </a:lnTo>
                  <a:lnTo>
                    <a:pt x="393701" y="215348"/>
                  </a:lnTo>
                  <a:lnTo>
                    <a:pt x="390572" y="195470"/>
                  </a:lnTo>
                  <a:lnTo>
                    <a:pt x="390733" y="187256"/>
                  </a:lnTo>
                  <a:lnTo>
                    <a:pt x="394839" y="148420"/>
                  </a:lnTo>
                  <a:lnTo>
                    <a:pt x="409230" y="106201"/>
                  </a:lnTo>
                  <a:lnTo>
                    <a:pt x="426279" y="92397"/>
                  </a:lnTo>
                  <a:lnTo>
                    <a:pt x="470140" y="92397"/>
                  </a:lnTo>
                  <a:lnTo>
                    <a:pt x="469211" y="91269"/>
                  </a:lnTo>
                  <a:lnTo>
                    <a:pt x="455913" y="81261"/>
                  </a:lnTo>
                  <a:lnTo>
                    <a:pt x="440866" y="75256"/>
                  </a:lnTo>
                  <a:lnTo>
                    <a:pt x="424070" y="73255"/>
                  </a:lnTo>
                  <a:close/>
                </a:path>
                <a:path w="843279" h="375919">
                  <a:moveTo>
                    <a:pt x="470140" y="92397"/>
                  </a:moveTo>
                  <a:lnTo>
                    <a:pt x="426279" y="92397"/>
                  </a:lnTo>
                  <a:lnTo>
                    <a:pt x="437759" y="95089"/>
                  </a:lnTo>
                  <a:lnTo>
                    <a:pt x="447906" y="100219"/>
                  </a:lnTo>
                  <a:lnTo>
                    <a:pt x="474410" y="142185"/>
                  </a:lnTo>
                  <a:lnTo>
                    <a:pt x="477815" y="177309"/>
                  </a:lnTo>
                  <a:lnTo>
                    <a:pt x="476834" y="185162"/>
                  </a:lnTo>
                  <a:lnTo>
                    <a:pt x="463942" y="226691"/>
                  </a:lnTo>
                  <a:lnTo>
                    <a:pt x="439408" y="251055"/>
                  </a:lnTo>
                  <a:lnTo>
                    <a:pt x="481996" y="251055"/>
                  </a:lnTo>
                  <a:lnTo>
                    <a:pt x="498430" y="209090"/>
                  </a:lnTo>
                  <a:lnTo>
                    <a:pt x="502042" y="178444"/>
                  </a:lnTo>
                  <a:lnTo>
                    <a:pt x="502027" y="174763"/>
                  </a:lnTo>
                  <a:lnTo>
                    <a:pt x="500776" y="156909"/>
                  </a:lnTo>
                  <a:lnTo>
                    <a:pt x="496773" y="138780"/>
                  </a:lnTo>
                  <a:lnTo>
                    <a:pt x="490101" y="121570"/>
                  </a:lnTo>
                  <a:lnTo>
                    <a:pt x="480761" y="105281"/>
                  </a:lnTo>
                  <a:lnTo>
                    <a:pt x="470140" y="92397"/>
                  </a:lnTo>
                  <a:close/>
                </a:path>
                <a:path w="843279" h="375919">
                  <a:moveTo>
                    <a:pt x="536341" y="75096"/>
                  </a:moveTo>
                  <a:lnTo>
                    <a:pt x="531933" y="357441"/>
                  </a:lnTo>
                  <a:lnTo>
                    <a:pt x="532907" y="362595"/>
                  </a:lnTo>
                  <a:lnTo>
                    <a:pt x="535367" y="366890"/>
                  </a:lnTo>
                  <a:lnTo>
                    <a:pt x="543461" y="374007"/>
                  </a:lnTo>
                  <a:lnTo>
                    <a:pt x="547755" y="375847"/>
                  </a:lnTo>
                  <a:lnTo>
                    <a:pt x="558561" y="375847"/>
                  </a:lnTo>
                  <a:lnTo>
                    <a:pt x="562854" y="372043"/>
                  </a:lnTo>
                  <a:lnTo>
                    <a:pt x="565063" y="364435"/>
                  </a:lnTo>
                  <a:lnTo>
                    <a:pt x="564484" y="346720"/>
                  </a:lnTo>
                  <a:lnTo>
                    <a:pt x="563861" y="324863"/>
                  </a:lnTo>
                  <a:lnTo>
                    <a:pt x="563196" y="298865"/>
                  </a:lnTo>
                  <a:lnTo>
                    <a:pt x="562487" y="268725"/>
                  </a:lnTo>
                  <a:lnTo>
                    <a:pt x="634998" y="268725"/>
                  </a:lnTo>
                  <a:lnTo>
                    <a:pt x="641880" y="262973"/>
                  </a:lnTo>
                  <a:lnTo>
                    <a:pt x="647793" y="256393"/>
                  </a:lnTo>
                  <a:lnTo>
                    <a:pt x="650375" y="252528"/>
                  </a:lnTo>
                  <a:lnTo>
                    <a:pt x="587879" y="252528"/>
                  </a:lnTo>
                  <a:lnTo>
                    <a:pt x="581136" y="250810"/>
                  </a:lnTo>
                  <a:lnTo>
                    <a:pt x="560278" y="114115"/>
                  </a:lnTo>
                  <a:lnTo>
                    <a:pt x="561744" y="109699"/>
                  </a:lnTo>
                  <a:lnTo>
                    <a:pt x="599292" y="99759"/>
                  </a:lnTo>
                  <a:lnTo>
                    <a:pt x="645329" y="99759"/>
                  </a:lnTo>
                  <a:lnTo>
                    <a:pt x="640158" y="93455"/>
                  </a:lnTo>
                  <a:lnTo>
                    <a:pt x="635736" y="90188"/>
                  </a:lnTo>
                  <a:lnTo>
                    <a:pt x="557325" y="90188"/>
                  </a:lnTo>
                  <a:lnTo>
                    <a:pt x="557084" y="87734"/>
                  </a:lnTo>
                  <a:lnTo>
                    <a:pt x="556958" y="78776"/>
                  </a:lnTo>
                  <a:lnTo>
                    <a:pt x="536341" y="75096"/>
                  </a:lnTo>
                  <a:close/>
                </a:path>
                <a:path w="843279" h="375919">
                  <a:moveTo>
                    <a:pt x="634998" y="268725"/>
                  </a:moveTo>
                  <a:lnTo>
                    <a:pt x="562487" y="268725"/>
                  </a:lnTo>
                  <a:lnTo>
                    <a:pt x="571595" y="273234"/>
                  </a:lnTo>
                  <a:lnTo>
                    <a:pt x="580887" y="276455"/>
                  </a:lnTo>
                  <a:lnTo>
                    <a:pt x="590364" y="278388"/>
                  </a:lnTo>
                  <a:lnTo>
                    <a:pt x="600025" y="279032"/>
                  </a:lnTo>
                  <a:lnTo>
                    <a:pt x="609944" y="278388"/>
                  </a:lnTo>
                  <a:lnTo>
                    <a:pt x="619078" y="276455"/>
                  </a:lnTo>
                  <a:lnTo>
                    <a:pt x="627429" y="273234"/>
                  </a:lnTo>
                  <a:lnTo>
                    <a:pt x="634998" y="268725"/>
                  </a:lnTo>
                  <a:close/>
                </a:path>
                <a:path w="843279" h="375919">
                  <a:moveTo>
                    <a:pt x="821641" y="75463"/>
                  </a:moveTo>
                  <a:lnTo>
                    <a:pt x="666295" y="83562"/>
                  </a:lnTo>
                  <a:lnTo>
                    <a:pt x="669604" y="99759"/>
                  </a:lnTo>
                  <a:lnTo>
                    <a:pt x="741016" y="103073"/>
                  </a:lnTo>
                  <a:lnTo>
                    <a:pt x="738204" y="136663"/>
                  </a:lnTo>
                  <a:lnTo>
                    <a:pt x="735590" y="171818"/>
                  </a:lnTo>
                  <a:lnTo>
                    <a:pt x="732945" y="211644"/>
                  </a:lnTo>
                  <a:lnTo>
                    <a:pt x="730346" y="255105"/>
                  </a:lnTo>
                  <a:lnTo>
                    <a:pt x="731330" y="260013"/>
                  </a:lnTo>
                  <a:lnTo>
                    <a:pt x="733780" y="264185"/>
                  </a:lnTo>
                  <a:lnTo>
                    <a:pt x="741633" y="271056"/>
                  </a:lnTo>
                  <a:lnTo>
                    <a:pt x="745686" y="272774"/>
                  </a:lnTo>
                  <a:lnTo>
                    <a:pt x="756230" y="272774"/>
                  </a:lnTo>
                  <a:lnTo>
                    <a:pt x="760533" y="269216"/>
                  </a:lnTo>
                  <a:lnTo>
                    <a:pt x="762743" y="262099"/>
                  </a:lnTo>
                  <a:lnTo>
                    <a:pt x="762213" y="247351"/>
                  </a:lnTo>
                  <a:lnTo>
                    <a:pt x="761871" y="233018"/>
                  </a:lnTo>
                  <a:lnTo>
                    <a:pt x="761521" y="211437"/>
                  </a:lnTo>
                  <a:lnTo>
                    <a:pt x="761259" y="183598"/>
                  </a:lnTo>
                  <a:lnTo>
                    <a:pt x="761151" y="160246"/>
                  </a:lnTo>
                  <a:lnTo>
                    <a:pt x="760804" y="138504"/>
                  </a:lnTo>
                  <a:lnTo>
                    <a:pt x="760228" y="119937"/>
                  </a:lnTo>
                  <a:lnTo>
                    <a:pt x="759423" y="104545"/>
                  </a:lnTo>
                  <a:lnTo>
                    <a:pt x="840825" y="104545"/>
                  </a:lnTo>
                  <a:lnTo>
                    <a:pt x="842992" y="102704"/>
                  </a:lnTo>
                  <a:lnTo>
                    <a:pt x="842992" y="90679"/>
                  </a:lnTo>
                  <a:lnTo>
                    <a:pt x="840897" y="86262"/>
                  </a:lnTo>
                  <a:lnTo>
                    <a:pt x="832563" y="77918"/>
                  </a:lnTo>
                  <a:lnTo>
                    <a:pt x="827526" y="75709"/>
                  </a:lnTo>
                  <a:lnTo>
                    <a:pt x="821641" y="75463"/>
                  </a:lnTo>
                  <a:close/>
                </a:path>
                <a:path w="843279" h="375919">
                  <a:moveTo>
                    <a:pt x="645329" y="99759"/>
                  </a:moveTo>
                  <a:lnTo>
                    <a:pt x="599292" y="99759"/>
                  </a:lnTo>
                  <a:lnTo>
                    <a:pt x="617812" y="103670"/>
                  </a:lnTo>
                  <a:lnTo>
                    <a:pt x="631041" y="115404"/>
                  </a:lnTo>
                  <a:lnTo>
                    <a:pt x="638980" y="134960"/>
                  </a:lnTo>
                  <a:lnTo>
                    <a:pt x="641424" y="160246"/>
                  </a:lnTo>
                  <a:lnTo>
                    <a:pt x="641512" y="169609"/>
                  </a:lnTo>
                  <a:lnTo>
                    <a:pt x="641168" y="176696"/>
                  </a:lnTo>
                  <a:lnTo>
                    <a:pt x="633899" y="219029"/>
                  </a:lnTo>
                  <a:lnTo>
                    <a:pt x="608499" y="250227"/>
                  </a:lnTo>
                  <a:lnTo>
                    <a:pt x="595240" y="252528"/>
                  </a:lnTo>
                  <a:lnTo>
                    <a:pt x="650375" y="252528"/>
                  </a:lnTo>
                  <a:lnTo>
                    <a:pt x="664731" y="214865"/>
                  </a:lnTo>
                  <a:lnTo>
                    <a:pt x="669126" y="176696"/>
                  </a:lnTo>
                  <a:lnTo>
                    <a:pt x="669134" y="169609"/>
                  </a:lnTo>
                  <a:lnTo>
                    <a:pt x="668064" y="153435"/>
                  </a:lnTo>
                  <a:lnTo>
                    <a:pt x="664543" y="136663"/>
                  </a:lnTo>
                  <a:lnTo>
                    <a:pt x="658676" y="120857"/>
                  </a:lnTo>
                  <a:lnTo>
                    <a:pt x="650463" y="106017"/>
                  </a:lnTo>
                  <a:lnTo>
                    <a:pt x="645329" y="99759"/>
                  </a:lnTo>
                  <a:close/>
                </a:path>
                <a:path w="843279" h="375919">
                  <a:moveTo>
                    <a:pt x="840825" y="104545"/>
                  </a:moveTo>
                  <a:lnTo>
                    <a:pt x="759423" y="104545"/>
                  </a:lnTo>
                  <a:lnTo>
                    <a:pt x="828259" y="107858"/>
                  </a:lnTo>
                  <a:lnTo>
                    <a:pt x="838081" y="106876"/>
                  </a:lnTo>
                  <a:lnTo>
                    <a:pt x="840825" y="104545"/>
                  </a:lnTo>
                  <a:close/>
                </a:path>
                <a:path w="843279" h="375919">
                  <a:moveTo>
                    <a:pt x="598193" y="77304"/>
                  </a:moveTo>
                  <a:lnTo>
                    <a:pt x="587905" y="78109"/>
                  </a:lnTo>
                  <a:lnTo>
                    <a:pt x="577665" y="80525"/>
                  </a:lnTo>
                  <a:lnTo>
                    <a:pt x="567471" y="84552"/>
                  </a:lnTo>
                  <a:lnTo>
                    <a:pt x="557325" y="90188"/>
                  </a:lnTo>
                  <a:lnTo>
                    <a:pt x="635736" y="90188"/>
                  </a:lnTo>
                  <a:lnTo>
                    <a:pt x="628011" y="84482"/>
                  </a:lnTo>
                  <a:lnTo>
                    <a:pt x="614023" y="79099"/>
                  </a:lnTo>
                  <a:lnTo>
                    <a:pt x="598193" y="77304"/>
                  </a:lnTo>
                  <a:close/>
                </a:path>
              </a:pathLst>
            </a:custGeom>
            <a:solidFill>
              <a:srgbClr val="36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7731" y="4188354"/>
              <a:ext cx="2513012" cy="25130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17148" y="4293063"/>
              <a:ext cx="2094177" cy="209417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0829" y="1465923"/>
              <a:ext cx="2513012" cy="251301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320247" y="1570632"/>
              <a:ext cx="2094230" cy="2094230"/>
            </a:xfrm>
            <a:custGeom>
              <a:avLst/>
              <a:gdLst/>
              <a:ahLst/>
              <a:cxnLst/>
              <a:rect l="l" t="t" r="r" b="b"/>
              <a:pathLst>
                <a:path w="2094229" h="2094229">
                  <a:moveTo>
                    <a:pt x="1047088" y="0"/>
                  </a:moveTo>
                  <a:lnTo>
                    <a:pt x="999158" y="1077"/>
                  </a:lnTo>
                  <a:lnTo>
                    <a:pt x="951782" y="4279"/>
                  </a:lnTo>
                  <a:lnTo>
                    <a:pt x="905004" y="9558"/>
                  </a:lnTo>
                  <a:lnTo>
                    <a:pt x="858872" y="16870"/>
                  </a:lnTo>
                  <a:lnTo>
                    <a:pt x="813432" y="26167"/>
                  </a:lnTo>
                  <a:lnTo>
                    <a:pt x="768730" y="37403"/>
                  </a:lnTo>
                  <a:lnTo>
                    <a:pt x="724812" y="50532"/>
                  </a:lnTo>
                  <a:lnTo>
                    <a:pt x="681725" y="65509"/>
                  </a:lnTo>
                  <a:lnTo>
                    <a:pt x="639514" y="82286"/>
                  </a:lnTo>
                  <a:lnTo>
                    <a:pt x="598226" y="100817"/>
                  </a:lnTo>
                  <a:lnTo>
                    <a:pt x="557906" y="121057"/>
                  </a:lnTo>
                  <a:lnTo>
                    <a:pt x="518602" y="142959"/>
                  </a:lnTo>
                  <a:lnTo>
                    <a:pt x="480360" y="166477"/>
                  </a:lnTo>
                  <a:lnTo>
                    <a:pt x="443225" y="191564"/>
                  </a:lnTo>
                  <a:lnTo>
                    <a:pt x="407243" y="218175"/>
                  </a:lnTo>
                  <a:lnTo>
                    <a:pt x="372462" y="246263"/>
                  </a:lnTo>
                  <a:lnTo>
                    <a:pt x="338927" y="275782"/>
                  </a:lnTo>
                  <a:lnTo>
                    <a:pt x="306685" y="306686"/>
                  </a:lnTo>
                  <a:lnTo>
                    <a:pt x="275781" y="338929"/>
                  </a:lnTo>
                  <a:lnTo>
                    <a:pt x="246262" y="372464"/>
                  </a:lnTo>
                  <a:lnTo>
                    <a:pt x="218173" y="407246"/>
                  </a:lnTo>
                  <a:lnTo>
                    <a:pt x="191563" y="443227"/>
                  </a:lnTo>
                  <a:lnTo>
                    <a:pt x="166475" y="480362"/>
                  </a:lnTo>
                  <a:lnTo>
                    <a:pt x="142958" y="518605"/>
                  </a:lnTo>
                  <a:lnTo>
                    <a:pt x="121056" y="557909"/>
                  </a:lnTo>
                  <a:lnTo>
                    <a:pt x="100816" y="598228"/>
                  </a:lnTo>
                  <a:lnTo>
                    <a:pt x="82285" y="639516"/>
                  </a:lnTo>
                  <a:lnTo>
                    <a:pt x="65508" y="681727"/>
                  </a:lnTo>
                  <a:lnTo>
                    <a:pt x="50532" y="724814"/>
                  </a:lnTo>
                  <a:lnTo>
                    <a:pt x="37402" y="768732"/>
                  </a:lnTo>
                  <a:lnTo>
                    <a:pt x="26166" y="813434"/>
                  </a:lnTo>
                  <a:lnTo>
                    <a:pt x="16869" y="858874"/>
                  </a:lnTo>
                  <a:lnTo>
                    <a:pt x="9558" y="905005"/>
                  </a:lnTo>
                  <a:lnTo>
                    <a:pt x="4279" y="951782"/>
                  </a:lnTo>
                  <a:lnTo>
                    <a:pt x="1077" y="999159"/>
                  </a:lnTo>
                  <a:lnTo>
                    <a:pt x="0" y="1047088"/>
                  </a:lnTo>
                  <a:lnTo>
                    <a:pt x="1077" y="1095018"/>
                  </a:lnTo>
                  <a:lnTo>
                    <a:pt x="4279" y="1142394"/>
                  </a:lnTo>
                  <a:lnTo>
                    <a:pt x="9558" y="1189172"/>
                  </a:lnTo>
                  <a:lnTo>
                    <a:pt x="16869" y="1235304"/>
                  </a:lnTo>
                  <a:lnTo>
                    <a:pt x="26166" y="1280744"/>
                  </a:lnTo>
                  <a:lnTo>
                    <a:pt x="37402" y="1325446"/>
                  </a:lnTo>
                  <a:lnTo>
                    <a:pt x="50532" y="1369364"/>
                  </a:lnTo>
                  <a:lnTo>
                    <a:pt x="65508" y="1412451"/>
                  </a:lnTo>
                  <a:lnTo>
                    <a:pt x="82285" y="1454662"/>
                  </a:lnTo>
                  <a:lnTo>
                    <a:pt x="100816" y="1495950"/>
                  </a:lnTo>
                  <a:lnTo>
                    <a:pt x="121056" y="1536270"/>
                  </a:lnTo>
                  <a:lnTo>
                    <a:pt x="142958" y="1575574"/>
                  </a:lnTo>
                  <a:lnTo>
                    <a:pt x="166475" y="1613816"/>
                  </a:lnTo>
                  <a:lnTo>
                    <a:pt x="191563" y="1650951"/>
                  </a:lnTo>
                  <a:lnTo>
                    <a:pt x="218173" y="1686933"/>
                  </a:lnTo>
                  <a:lnTo>
                    <a:pt x="246262" y="1721714"/>
                  </a:lnTo>
                  <a:lnTo>
                    <a:pt x="275781" y="1755249"/>
                  </a:lnTo>
                  <a:lnTo>
                    <a:pt x="306685" y="1787492"/>
                  </a:lnTo>
                  <a:lnTo>
                    <a:pt x="338927" y="1818395"/>
                  </a:lnTo>
                  <a:lnTo>
                    <a:pt x="372462" y="1847915"/>
                  </a:lnTo>
                  <a:lnTo>
                    <a:pt x="407243" y="1876003"/>
                  </a:lnTo>
                  <a:lnTo>
                    <a:pt x="443225" y="1902613"/>
                  </a:lnTo>
                  <a:lnTo>
                    <a:pt x="480360" y="1927701"/>
                  </a:lnTo>
                  <a:lnTo>
                    <a:pt x="518602" y="1951218"/>
                  </a:lnTo>
                  <a:lnTo>
                    <a:pt x="557906" y="1973120"/>
                  </a:lnTo>
                  <a:lnTo>
                    <a:pt x="598226" y="1993360"/>
                  </a:lnTo>
                  <a:lnTo>
                    <a:pt x="639514" y="2011891"/>
                  </a:lnTo>
                  <a:lnTo>
                    <a:pt x="681725" y="2028668"/>
                  </a:lnTo>
                  <a:lnTo>
                    <a:pt x="724812" y="2043644"/>
                  </a:lnTo>
                  <a:lnTo>
                    <a:pt x="768730" y="2056774"/>
                  </a:lnTo>
                  <a:lnTo>
                    <a:pt x="813432" y="2068010"/>
                  </a:lnTo>
                  <a:lnTo>
                    <a:pt x="858872" y="2077307"/>
                  </a:lnTo>
                  <a:lnTo>
                    <a:pt x="905004" y="2084618"/>
                  </a:lnTo>
                  <a:lnTo>
                    <a:pt x="951782" y="2089897"/>
                  </a:lnTo>
                  <a:lnTo>
                    <a:pt x="999158" y="2093099"/>
                  </a:lnTo>
                  <a:lnTo>
                    <a:pt x="1047088" y="2094177"/>
                  </a:lnTo>
                  <a:lnTo>
                    <a:pt x="1095017" y="2093099"/>
                  </a:lnTo>
                  <a:lnTo>
                    <a:pt x="1142394" y="2089897"/>
                  </a:lnTo>
                  <a:lnTo>
                    <a:pt x="1189171" y="2084618"/>
                  </a:lnTo>
                  <a:lnTo>
                    <a:pt x="1235302" y="2077307"/>
                  </a:lnTo>
                  <a:lnTo>
                    <a:pt x="1280742" y="2068010"/>
                  </a:lnTo>
                  <a:lnTo>
                    <a:pt x="1325444" y="2056774"/>
                  </a:lnTo>
                  <a:lnTo>
                    <a:pt x="1369362" y="2043644"/>
                  </a:lnTo>
                  <a:lnTo>
                    <a:pt x="1412449" y="2028668"/>
                  </a:lnTo>
                  <a:lnTo>
                    <a:pt x="1454660" y="2011891"/>
                  </a:lnTo>
                  <a:lnTo>
                    <a:pt x="1495948" y="1993360"/>
                  </a:lnTo>
                  <a:lnTo>
                    <a:pt x="1536267" y="1973120"/>
                  </a:lnTo>
                  <a:lnTo>
                    <a:pt x="1575571" y="1951218"/>
                  </a:lnTo>
                  <a:lnTo>
                    <a:pt x="1613814" y="1927701"/>
                  </a:lnTo>
                  <a:lnTo>
                    <a:pt x="1650949" y="1902613"/>
                  </a:lnTo>
                  <a:lnTo>
                    <a:pt x="1686931" y="1876003"/>
                  </a:lnTo>
                  <a:lnTo>
                    <a:pt x="1721712" y="1847915"/>
                  </a:lnTo>
                  <a:lnTo>
                    <a:pt x="1755247" y="1818395"/>
                  </a:lnTo>
                  <a:lnTo>
                    <a:pt x="1787490" y="1787492"/>
                  </a:lnTo>
                  <a:lnTo>
                    <a:pt x="1818394" y="1755249"/>
                  </a:lnTo>
                  <a:lnTo>
                    <a:pt x="1847913" y="1721714"/>
                  </a:lnTo>
                  <a:lnTo>
                    <a:pt x="1876001" y="1686933"/>
                  </a:lnTo>
                  <a:lnTo>
                    <a:pt x="1902612" y="1650951"/>
                  </a:lnTo>
                  <a:lnTo>
                    <a:pt x="1927699" y="1613816"/>
                  </a:lnTo>
                  <a:lnTo>
                    <a:pt x="1951217" y="1575574"/>
                  </a:lnTo>
                  <a:lnTo>
                    <a:pt x="1973119" y="1536270"/>
                  </a:lnTo>
                  <a:lnTo>
                    <a:pt x="1993359" y="1495950"/>
                  </a:lnTo>
                  <a:lnTo>
                    <a:pt x="2011890" y="1454662"/>
                  </a:lnTo>
                  <a:lnTo>
                    <a:pt x="2028667" y="1412451"/>
                  </a:lnTo>
                  <a:lnTo>
                    <a:pt x="2043644" y="1369364"/>
                  </a:lnTo>
                  <a:lnTo>
                    <a:pt x="2056773" y="1325446"/>
                  </a:lnTo>
                  <a:lnTo>
                    <a:pt x="2068009" y="1280744"/>
                  </a:lnTo>
                  <a:lnTo>
                    <a:pt x="2077306" y="1235304"/>
                  </a:lnTo>
                  <a:lnTo>
                    <a:pt x="2084618" y="1189172"/>
                  </a:lnTo>
                  <a:lnTo>
                    <a:pt x="2089897" y="1142394"/>
                  </a:lnTo>
                  <a:lnTo>
                    <a:pt x="2093099" y="1095018"/>
                  </a:lnTo>
                  <a:lnTo>
                    <a:pt x="2094177" y="1047088"/>
                  </a:lnTo>
                  <a:lnTo>
                    <a:pt x="2093099" y="999159"/>
                  </a:lnTo>
                  <a:lnTo>
                    <a:pt x="2089897" y="951782"/>
                  </a:lnTo>
                  <a:lnTo>
                    <a:pt x="2084618" y="905005"/>
                  </a:lnTo>
                  <a:lnTo>
                    <a:pt x="2077306" y="858874"/>
                  </a:lnTo>
                  <a:lnTo>
                    <a:pt x="2068009" y="813434"/>
                  </a:lnTo>
                  <a:lnTo>
                    <a:pt x="2056773" y="768732"/>
                  </a:lnTo>
                  <a:lnTo>
                    <a:pt x="2043644" y="724814"/>
                  </a:lnTo>
                  <a:lnTo>
                    <a:pt x="2028667" y="681727"/>
                  </a:lnTo>
                  <a:lnTo>
                    <a:pt x="2011890" y="639516"/>
                  </a:lnTo>
                  <a:lnTo>
                    <a:pt x="1993359" y="598228"/>
                  </a:lnTo>
                  <a:lnTo>
                    <a:pt x="1973119" y="557909"/>
                  </a:lnTo>
                  <a:lnTo>
                    <a:pt x="1951217" y="518605"/>
                  </a:lnTo>
                  <a:lnTo>
                    <a:pt x="1927699" y="480362"/>
                  </a:lnTo>
                  <a:lnTo>
                    <a:pt x="1902612" y="443227"/>
                  </a:lnTo>
                  <a:lnTo>
                    <a:pt x="1876001" y="407246"/>
                  </a:lnTo>
                  <a:lnTo>
                    <a:pt x="1847913" y="372464"/>
                  </a:lnTo>
                  <a:lnTo>
                    <a:pt x="1818394" y="338929"/>
                  </a:lnTo>
                  <a:lnTo>
                    <a:pt x="1787490" y="306686"/>
                  </a:lnTo>
                  <a:lnTo>
                    <a:pt x="1755247" y="275782"/>
                  </a:lnTo>
                  <a:lnTo>
                    <a:pt x="1721712" y="246263"/>
                  </a:lnTo>
                  <a:lnTo>
                    <a:pt x="1686931" y="218175"/>
                  </a:lnTo>
                  <a:lnTo>
                    <a:pt x="1650949" y="191564"/>
                  </a:lnTo>
                  <a:lnTo>
                    <a:pt x="1613814" y="166477"/>
                  </a:lnTo>
                  <a:lnTo>
                    <a:pt x="1575571" y="142959"/>
                  </a:lnTo>
                  <a:lnTo>
                    <a:pt x="1536267" y="121057"/>
                  </a:lnTo>
                  <a:lnTo>
                    <a:pt x="1495948" y="100817"/>
                  </a:lnTo>
                  <a:lnTo>
                    <a:pt x="1454660" y="82286"/>
                  </a:lnTo>
                  <a:lnTo>
                    <a:pt x="1412449" y="65509"/>
                  </a:lnTo>
                  <a:lnTo>
                    <a:pt x="1369362" y="50532"/>
                  </a:lnTo>
                  <a:lnTo>
                    <a:pt x="1325444" y="37403"/>
                  </a:lnTo>
                  <a:lnTo>
                    <a:pt x="1280742" y="26167"/>
                  </a:lnTo>
                  <a:lnTo>
                    <a:pt x="1235302" y="16870"/>
                  </a:lnTo>
                  <a:lnTo>
                    <a:pt x="1189171" y="9558"/>
                  </a:lnTo>
                  <a:lnTo>
                    <a:pt x="1142394" y="4279"/>
                  </a:lnTo>
                  <a:lnTo>
                    <a:pt x="1095017" y="1077"/>
                  </a:lnTo>
                  <a:lnTo>
                    <a:pt x="1047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33085" y="2438082"/>
              <a:ext cx="669290" cy="381000"/>
            </a:xfrm>
            <a:custGeom>
              <a:avLst/>
              <a:gdLst/>
              <a:ahLst/>
              <a:cxnLst/>
              <a:rect l="l" t="t" r="r" b="b"/>
              <a:pathLst>
                <a:path w="669290" h="381000">
                  <a:moveTo>
                    <a:pt x="5522" y="4049"/>
                  </a:moveTo>
                  <a:lnTo>
                    <a:pt x="4486" y="30047"/>
                  </a:lnTo>
                  <a:lnTo>
                    <a:pt x="3589" y="61660"/>
                  </a:lnTo>
                  <a:lnTo>
                    <a:pt x="2830" y="98885"/>
                  </a:lnTo>
                  <a:lnTo>
                    <a:pt x="1635" y="184979"/>
                  </a:lnTo>
                  <a:lnTo>
                    <a:pt x="1055" y="220410"/>
                  </a:lnTo>
                  <a:lnTo>
                    <a:pt x="529" y="245718"/>
                  </a:lnTo>
                  <a:lnTo>
                    <a:pt x="0" y="264308"/>
                  </a:lnTo>
                  <a:lnTo>
                    <a:pt x="982" y="269462"/>
                  </a:lnTo>
                  <a:lnTo>
                    <a:pt x="3436" y="273879"/>
                  </a:lnTo>
                  <a:lnTo>
                    <a:pt x="7363" y="277560"/>
                  </a:lnTo>
                  <a:lnTo>
                    <a:pt x="11534" y="281241"/>
                  </a:lnTo>
                  <a:lnTo>
                    <a:pt x="15828" y="283082"/>
                  </a:lnTo>
                  <a:lnTo>
                    <a:pt x="26627" y="283082"/>
                  </a:lnTo>
                  <a:lnTo>
                    <a:pt x="30922" y="279278"/>
                  </a:lnTo>
                  <a:lnTo>
                    <a:pt x="33130" y="271670"/>
                  </a:lnTo>
                  <a:lnTo>
                    <a:pt x="31658" y="241853"/>
                  </a:lnTo>
                  <a:lnTo>
                    <a:pt x="40608" y="231085"/>
                  </a:lnTo>
                  <a:lnTo>
                    <a:pt x="49420" y="219398"/>
                  </a:lnTo>
                  <a:lnTo>
                    <a:pt x="56004" y="209827"/>
                  </a:lnTo>
                  <a:lnTo>
                    <a:pt x="30554" y="209827"/>
                  </a:lnTo>
                  <a:lnTo>
                    <a:pt x="28133" y="141725"/>
                  </a:lnTo>
                  <a:lnTo>
                    <a:pt x="25995" y="87543"/>
                  </a:lnTo>
                  <a:lnTo>
                    <a:pt x="23996" y="43139"/>
                  </a:lnTo>
                  <a:lnTo>
                    <a:pt x="22087" y="7730"/>
                  </a:lnTo>
                  <a:lnTo>
                    <a:pt x="5522" y="4049"/>
                  </a:lnTo>
                  <a:close/>
                </a:path>
                <a:path w="669290" h="381000">
                  <a:moveTo>
                    <a:pt x="159963" y="73255"/>
                  </a:moveTo>
                  <a:lnTo>
                    <a:pt x="132522" y="73255"/>
                  </a:lnTo>
                  <a:lnTo>
                    <a:pt x="132338" y="87543"/>
                  </a:lnTo>
                  <a:lnTo>
                    <a:pt x="132140" y="109147"/>
                  </a:lnTo>
                  <a:lnTo>
                    <a:pt x="131787" y="162523"/>
                  </a:lnTo>
                  <a:lnTo>
                    <a:pt x="131739" y="183621"/>
                  </a:lnTo>
                  <a:lnTo>
                    <a:pt x="131615" y="206790"/>
                  </a:lnTo>
                  <a:lnTo>
                    <a:pt x="131510" y="220410"/>
                  </a:lnTo>
                  <a:lnTo>
                    <a:pt x="131180" y="241853"/>
                  </a:lnTo>
                  <a:lnTo>
                    <a:pt x="130681" y="260995"/>
                  </a:lnTo>
                  <a:lnTo>
                    <a:pt x="131663" y="266148"/>
                  </a:lnTo>
                  <a:lnTo>
                    <a:pt x="134239" y="270443"/>
                  </a:lnTo>
                  <a:lnTo>
                    <a:pt x="138412" y="273879"/>
                  </a:lnTo>
                  <a:lnTo>
                    <a:pt x="142584" y="277560"/>
                  </a:lnTo>
                  <a:lnTo>
                    <a:pt x="146879" y="279401"/>
                  </a:lnTo>
                  <a:lnTo>
                    <a:pt x="157431" y="279401"/>
                  </a:lnTo>
                  <a:lnTo>
                    <a:pt x="161603" y="275719"/>
                  </a:lnTo>
                  <a:lnTo>
                    <a:pt x="163812" y="268357"/>
                  </a:lnTo>
                  <a:lnTo>
                    <a:pt x="162938" y="245718"/>
                  </a:lnTo>
                  <a:lnTo>
                    <a:pt x="162155" y="217925"/>
                  </a:lnTo>
                  <a:lnTo>
                    <a:pt x="161465" y="184979"/>
                  </a:lnTo>
                  <a:lnTo>
                    <a:pt x="160902" y="149087"/>
                  </a:lnTo>
                  <a:lnTo>
                    <a:pt x="160449" y="107214"/>
                  </a:lnTo>
                  <a:lnTo>
                    <a:pt x="160038" y="77304"/>
                  </a:lnTo>
                  <a:lnTo>
                    <a:pt x="159963" y="73255"/>
                  </a:lnTo>
                  <a:close/>
                </a:path>
                <a:path w="669290" h="381000">
                  <a:moveTo>
                    <a:pt x="145283" y="0"/>
                  </a:moveTo>
                  <a:lnTo>
                    <a:pt x="136449" y="0"/>
                  </a:lnTo>
                  <a:lnTo>
                    <a:pt x="132890" y="1473"/>
                  </a:lnTo>
                  <a:lnTo>
                    <a:pt x="129209" y="4417"/>
                  </a:lnTo>
                  <a:lnTo>
                    <a:pt x="112966" y="46382"/>
                  </a:lnTo>
                  <a:lnTo>
                    <a:pt x="91109" y="94606"/>
                  </a:lnTo>
                  <a:lnTo>
                    <a:pt x="63638" y="149087"/>
                  </a:lnTo>
                  <a:lnTo>
                    <a:pt x="30554" y="209827"/>
                  </a:lnTo>
                  <a:lnTo>
                    <a:pt x="56004" y="209827"/>
                  </a:lnTo>
                  <a:lnTo>
                    <a:pt x="84667" y="162523"/>
                  </a:lnTo>
                  <a:lnTo>
                    <a:pt x="104176" y="126264"/>
                  </a:lnTo>
                  <a:lnTo>
                    <a:pt x="113541" y="108318"/>
                  </a:lnTo>
                  <a:lnTo>
                    <a:pt x="121387" y="93501"/>
                  </a:lnTo>
                  <a:lnTo>
                    <a:pt x="127714" y="81813"/>
                  </a:lnTo>
                  <a:lnTo>
                    <a:pt x="132522" y="73255"/>
                  </a:lnTo>
                  <a:lnTo>
                    <a:pt x="159963" y="73255"/>
                  </a:lnTo>
                  <a:lnTo>
                    <a:pt x="159555" y="51352"/>
                  </a:lnTo>
                  <a:lnTo>
                    <a:pt x="158988" y="30047"/>
                  </a:lnTo>
                  <a:lnTo>
                    <a:pt x="158781" y="23191"/>
                  </a:lnTo>
                  <a:lnTo>
                    <a:pt x="156818" y="15952"/>
                  </a:lnTo>
                  <a:lnTo>
                    <a:pt x="153136" y="9571"/>
                  </a:lnTo>
                  <a:lnTo>
                    <a:pt x="149701" y="3190"/>
                  </a:lnTo>
                  <a:lnTo>
                    <a:pt x="145283" y="0"/>
                  </a:lnTo>
                  <a:close/>
                </a:path>
                <a:path w="669290" h="381000">
                  <a:moveTo>
                    <a:pt x="294493" y="75464"/>
                  </a:moveTo>
                  <a:lnTo>
                    <a:pt x="286694" y="76177"/>
                  </a:lnTo>
                  <a:lnTo>
                    <a:pt x="249215" y="80249"/>
                  </a:lnTo>
                  <a:lnTo>
                    <a:pt x="201360" y="85035"/>
                  </a:lnTo>
                  <a:lnTo>
                    <a:pt x="200900" y="94537"/>
                  </a:lnTo>
                  <a:lnTo>
                    <a:pt x="200134" y="108594"/>
                  </a:lnTo>
                  <a:lnTo>
                    <a:pt x="199427" y="120857"/>
                  </a:lnTo>
                  <a:lnTo>
                    <a:pt x="197379" y="155046"/>
                  </a:lnTo>
                  <a:lnTo>
                    <a:pt x="196482" y="171450"/>
                  </a:lnTo>
                  <a:lnTo>
                    <a:pt x="194618" y="214957"/>
                  </a:lnTo>
                  <a:lnTo>
                    <a:pt x="193998" y="253264"/>
                  </a:lnTo>
                  <a:lnTo>
                    <a:pt x="194941" y="262283"/>
                  </a:lnTo>
                  <a:lnTo>
                    <a:pt x="197771" y="268725"/>
                  </a:lnTo>
                  <a:lnTo>
                    <a:pt x="202487" y="272590"/>
                  </a:lnTo>
                  <a:lnTo>
                    <a:pt x="209091" y="273879"/>
                  </a:lnTo>
                  <a:lnTo>
                    <a:pt x="216982" y="272452"/>
                  </a:lnTo>
                  <a:lnTo>
                    <a:pt x="222618" y="268173"/>
                  </a:lnTo>
                  <a:lnTo>
                    <a:pt x="226000" y="261041"/>
                  </a:lnTo>
                  <a:lnTo>
                    <a:pt x="227128" y="251056"/>
                  </a:lnTo>
                  <a:lnTo>
                    <a:pt x="226875" y="236308"/>
                  </a:lnTo>
                  <a:lnTo>
                    <a:pt x="226115" y="218569"/>
                  </a:lnTo>
                  <a:lnTo>
                    <a:pt x="224850" y="197840"/>
                  </a:lnTo>
                  <a:lnTo>
                    <a:pt x="223079" y="174119"/>
                  </a:lnTo>
                  <a:lnTo>
                    <a:pt x="221284" y="150652"/>
                  </a:lnTo>
                  <a:lnTo>
                    <a:pt x="219950" y="130681"/>
                  </a:lnTo>
                  <a:lnTo>
                    <a:pt x="219075" y="114208"/>
                  </a:lnTo>
                  <a:lnTo>
                    <a:pt x="218661" y="101232"/>
                  </a:lnTo>
                  <a:lnTo>
                    <a:pt x="316580" y="101232"/>
                  </a:lnTo>
                  <a:lnTo>
                    <a:pt x="316580" y="91171"/>
                  </a:lnTo>
                  <a:lnTo>
                    <a:pt x="314372" y="86630"/>
                  </a:lnTo>
                  <a:lnTo>
                    <a:pt x="309954" y="82458"/>
                  </a:lnTo>
                  <a:lnTo>
                    <a:pt x="305783" y="78041"/>
                  </a:lnTo>
                  <a:lnTo>
                    <a:pt x="300629" y="75709"/>
                  </a:lnTo>
                  <a:lnTo>
                    <a:pt x="294493" y="75464"/>
                  </a:lnTo>
                  <a:close/>
                </a:path>
                <a:path w="669290" h="381000">
                  <a:moveTo>
                    <a:pt x="316580" y="101232"/>
                  </a:moveTo>
                  <a:lnTo>
                    <a:pt x="218661" y="101232"/>
                  </a:lnTo>
                  <a:lnTo>
                    <a:pt x="301856" y="108594"/>
                  </a:lnTo>
                  <a:lnTo>
                    <a:pt x="311673" y="107613"/>
                  </a:lnTo>
                  <a:lnTo>
                    <a:pt x="316580" y="103440"/>
                  </a:lnTo>
                  <a:lnTo>
                    <a:pt x="316580" y="101232"/>
                  </a:lnTo>
                  <a:close/>
                </a:path>
                <a:path w="669290" h="381000">
                  <a:moveTo>
                    <a:pt x="335722" y="80249"/>
                  </a:moveTo>
                  <a:lnTo>
                    <a:pt x="331306" y="362595"/>
                  </a:lnTo>
                  <a:lnTo>
                    <a:pt x="332287" y="367749"/>
                  </a:lnTo>
                  <a:lnTo>
                    <a:pt x="334741" y="372043"/>
                  </a:lnTo>
                  <a:lnTo>
                    <a:pt x="342839" y="379160"/>
                  </a:lnTo>
                  <a:lnTo>
                    <a:pt x="347134" y="381001"/>
                  </a:lnTo>
                  <a:lnTo>
                    <a:pt x="357932" y="381001"/>
                  </a:lnTo>
                  <a:lnTo>
                    <a:pt x="362227" y="377197"/>
                  </a:lnTo>
                  <a:lnTo>
                    <a:pt x="364436" y="369589"/>
                  </a:lnTo>
                  <a:lnTo>
                    <a:pt x="363860" y="351874"/>
                  </a:lnTo>
                  <a:lnTo>
                    <a:pt x="363239" y="330017"/>
                  </a:lnTo>
                  <a:lnTo>
                    <a:pt x="362572" y="304019"/>
                  </a:lnTo>
                  <a:lnTo>
                    <a:pt x="361859" y="273879"/>
                  </a:lnTo>
                  <a:lnTo>
                    <a:pt x="434378" y="273879"/>
                  </a:lnTo>
                  <a:lnTo>
                    <a:pt x="441257" y="268127"/>
                  </a:lnTo>
                  <a:lnTo>
                    <a:pt x="447169" y="261547"/>
                  </a:lnTo>
                  <a:lnTo>
                    <a:pt x="449750" y="257682"/>
                  </a:lnTo>
                  <a:lnTo>
                    <a:pt x="387259" y="257682"/>
                  </a:lnTo>
                  <a:lnTo>
                    <a:pt x="380510" y="255964"/>
                  </a:lnTo>
                  <a:lnTo>
                    <a:pt x="359650" y="119270"/>
                  </a:lnTo>
                  <a:lnTo>
                    <a:pt x="361123" y="114853"/>
                  </a:lnTo>
                  <a:lnTo>
                    <a:pt x="398670" y="104914"/>
                  </a:lnTo>
                  <a:lnTo>
                    <a:pt x="444704" y="104914"/>
                  </a:lnTo>
                  <a:lnTo>
                    <a:pt x="439532" y="98609"/>
                  </a:lnTo>
                  <a:lnTo>
                    <a:pt x="435109" y="95342"/>
                  </a:lnTo>
                  <a:lnTo>
                    <a:pt x="356705" y="95342"/>
                  </a:lnTo>
                  <a:lnTo>
                    <a:pt x="356460" y="92888"/>
                  </a:lnTo>
                  <a:lnTo>
                    <a:pt x="356337" y="83931"/>
                  </a:lnTo>
                  <a:lnTo>
                    <a:pt x="335722" y="80249"/>
                  </a:lnTo>
                  <a:close/>
                </a:path>
                <a:path w="669290" h="381000">
                  <a:moveTo>
                    <a:pt x="434378" y="273879"/>
                  </a:moveTo>
                  <a:lnTo>
                    <a:pt x="361859" y="273879"/>
                  </a:lnTo>
                  <a:lnTo>
                    <a:pt x="370970" y="278388"/>
                  </a:lnTo>
                  <a:lnTo>
                    <a:pt x="380265" y="281609"/>
                  </a:lnTo>
                  <a:lnTo>
                    <a:pt x="389744" y="283542"/>
                  </a:lnTo>
                  <a:lnTo>
                    <a:pt x="399407" y="284186"/>
                  </a:lnTo>
                  <a:lnTo>
                    <a:pt x="409323" y="283542"/>
                  </a:lnTo>
                  <a:lnTo>
                    <a:pt x="418457" y="281609"/>
                  </a:lnTo>
                  <a:lnTo>
                    <a:pt x="426808" y="278388"/>
                  </a:lnTo>
                  <a:lnTo>
                    <a:pt x="434378" y="273879"/>
                  </a:lnTo>
                  <a:close/>
                </a:path>
                <a:path w="669290" h="381000">
                  <a:moveTo>
                    <a:pt x="444704" y="104914"/>
                  </a:moveTo>
                  <a:lnTo>
                    <a:pt x="398670" y="104914"/>
                  </a:lnTo>
                  <a:lnTo>
                    <a:pt x="417191" y="108825"/>
                  </a:lnTo>
                  <a:lnTo>
                    <a:pt x="430419" y="120558"/>
                  </a:lnTo>
                  <a:lnTo>
                    <a:pt x="438355" y="140114"/>
                  </a:lnTo>
                  <a:lnTo>
                    <a:pt x="441001" y="167493"/>
                  </a:lnTo>
                  <a:lnTo>
                    <a:pt x="440887" y="174763"/>
                  </a:lnTo>
                  <a:lnTo>
                    <a:pt x="435298" y="216591"/>
                  </a:lnTo>
                  <a:lnTo>
                    <a:pt x="413625" y="252528"/>
                  </a:lnTo>
                  <a:lnTo>
                    <a:pt x="394621" y="257682"/>
                  </a:lnTo>
                  <a:lnTo>
                    <a:pt x="449750" y="257682"/>
                  </a:lnTo>
                  <a:lnTo>
                    <a:pt x="464106" y="220019"/>
                  </a:lnTo>
                  <a:lnTo>
                    <a:pt x="468501" y="181849"/>
                  </a:lnTo>
                  <a:lnTo>
                    <a:pt x="468509" y="174763"/>
                  </a:lnTo>
                  <a:lnTo>
                    <a:pt x="467439" y="158589"/>
                  </a:lnTo>
                  <a:lnTo>
                    <a:pt x="463918" y="141817"/>
                  </a:lnTo>
                  <a:lnTo>
                    <a:pt x="458050" y="126011"/>
                  </a:lnTo>
                  <a:lnTo>
                    <a:pt x="449838" y="111171"/>
                  </a:lnTo>
                  <a:lnTo>
                    <a:pt x="444704" y="104914"/>
                  </a:lnTo>
                  <a:close/>
                </a:path>
                <a:path w="669290" h="381000">
                  <a:moveTo>
                    <a:pt x="397566" y="82458"/>
                  </a:moveTo>
                  <a:lnTo>
                    <a:pt x="387282" y="83263"/>
                  </a:lnTo>
                  <a:lnTo>
                    <a:pt x="377044" y="85679"/>
                  </a:lnTo>
                  <a:lnTo>
                    <a:pt x="366851" y="89705"/>
                  </a:lnTo>
                  <a:lnTo>
                    <a:pt x="356705" y="95342"/>
                  </a:lnTo>
                  <a:lnTo>
                    <a:pt x="435109" y="95342"/>
                  </a:lnTo>
                  <a:lnTo>
                    <a:pt x="427384" y="89636"/>
                  </a:lnTo>
                  <a:lnTo>
                    <a:pt x="413395" y="84252"/>
                  </a:lnTo>
                  <a:lnTo>
                    <a:pt x="397566" y="82458"/>
                  </a:lnTo>
                  <a:close/>
                </a:path>
                <a:path w="669290" h="381000">
                  <a:moveTo>
                    <a:pt x="499533" y="87244"/>
                  </a:moveTo>
                  <a:lnTo>
                    <a:pt x="499041" y="97067"/>
                  </a:lnTo>
                  <a:lnTo>
                    <a:pt x="498708" y="106478"/>
                  </a:lnTo>
                  <a:lnTo>
                    <a:pt x="498502" y="116440"/>
                  </a:lnTo>
                  <a:lnTo>
                    <a:pt x="498434" y="145038"/>
                  </a:lnTo>
                  <a:lnTo>
                    <a:pt x="498674" y="152400"/>
                  </a:lnTo>
                  <a:lnTo>
                    <a:pt x="498785" y="159647"/>
                  </a:lnTo>
                  <a:lnTo>
                    <a:pt x="498865" y="172279"/>
                  </a:lnTo>
                  <a:lnTo>
                    <a:pt x="499686" y="204918"/>
                  </a:lnTo>
                  <a:lnTo>
                    <a:pt x="499771" y="209949"/>
                  </a:lnTo>
                  <a:lnTo>
                    <a:pt x="499997" y="229459"/>
                  </a:lnTo>
                  <a:lnTo>
                    <a:pt x="500151" y="234859"/>
                  </a:lnTo>
                  <a:lnTo>
                    <a:pt x="500266" y="242957"/>
                  </a:lnTo>
                  <a:lnTo>
                    <a:pt x="500366" y="253264"/>
                  </a:lnTo>
                  <a:lnTo>
                    <a:pt x="500517" y="257682"/>
                  </a:lnTo>
                  <a:lnTo>
                    <a:pt x="500643" y="268971"/>
                  </a:lnTo>
                  <a:lnTo>
                    <a:pt x="537448" y="277560"/>
                  </a:lnTo>
                  <a:lnTo>
                    <a:pt x="544076" y="278296"/>
                  </a:lnTo>
                  <a:lnTo>
                    <a:pt x="550338" y="278664"/>
                  </a:lnTo>
                  <a:lnTo>
                    <a:pt x="556222" y="278664"/>
                  </a:lnTo>
                  <a:lnTo>
                    <a:pt x="598556" y="267744"/>
                  </a:lnTo>
                  <a:lnTo>
                    <a:pt x="611426" y="256577"/>
                  </a:lnTo>
                  <a:lnTo>
                    <a:pt x="550338" y="256577"/>
                  </a:lnTo>
                  <a:lnTo>
                    <a:pt x="543618" y="256255"/>
                  </a:lnTo>
                  <a:lnTo>
                    <a:pt x="536714" y="255289"/>
                  </a:lnTo>
                  <a:lnTo>
                    <a:pt x="529627" y="253678"/>
                  </a:lnTo>
                  <a:lnTo>
                    <a:pt x="522360" y="251424"/>
                  </a:lnTo>
                  <a:lnTo>
                    <a:pt x="525668" y="177432"/>
                  </a:lnTo>
                  <a:lnTo>
                    <a:pt x="529595" y="176942"/>
                  </a:lnTo>
                  <a:lnTo>
                    <a:pt x="533155" y="176573"/>
                  </a:lnTo>
                  <a:lnTo>
                    <a:pt x="536349" y="176328"/>
                  </a:lnTo>
                  <a:lnTo>
                    <a:pt x="539532" y="175837"/>
                  </a:lnTo>
                  <a:lnTo>
                    <a:pt x="542485" y="175592"/>
                  </a:lnTo>
                  <a:lnTo>
                    <a:pt x="605888" y="175592"/>
                  </a:lnTo>
                  <a:lnTo>
                    <a:pt x="602975" y="172279"/>
                  </a:lnTo>
                  <a:lnTo>
                    <a:pt x="575114" y="154609"/>
                  </a:lnTo>
                  <a:lnTo>
                    <a:pt x="522360" y="154609"/>
                  </a:lnTo>
                  <a:lnTo>
                    <a:pt x="520239" y="135467"/>
                  </a:lnTo>
                  <a:lnTo>
                    <a:pt x="516491" y="96746"/>
                  </a:lnTo>
                  <a:lnTo>
                    <a:pt x="516098" y="90924"/>
                  </a:lnTo>
                  <a:lnTo>
                    <a:pt x="499533" y="87244"/>
                  </a:lnTo>
                  <a:close/>
                </a:path>
                <a:path w="669290" h="381000">
                  <a:moveTo>
                    <a:pt x="605888" y="175592"/>
                  </a:moveTo>
                  <a:lnTo>
                    <a:pt x="553280" y="175592"/>
                  </a:lnTo>
                  <a:lnTo>
                    <a:pt x="560515" y="176696"/>
                  </a:lnTo>
                  <a:lnTo>
                    <a:pt x="566903" y="178905"/>
                  </a:lnTo>
                  <a:lnTo>
                    <a:pt x="593038" y="200255"/>
                  </a:lnTo>
                  <a:lnTo>
                    <a:pt x="595247" y="204918"/>
                  </a:lnTo>
                  <a:lnTo>
                    <a:pt x="596347" y="209949"/>
                  </a:lnTo>
                  <a:lnTo>
                    <a:pt x="596321" y="220870"/>
                  </a:lnTo>
                  <a:lnTo>
                    <a:pt x="595247" y="225901"/>
                  </a:lnTo>
                  <a:lnTo>
                    <a:pt x="563468" y="255473"/>
                  </a:lnTo>
                  <a:lnTo>
                    <a:pt x="557207" y="256577"/>
                  </a:lnTo>
                  <a:lnTo>
                    <a:pt x="611426" y="256577"/>
                  </a:lnTo>
                  <a:lnTo>
                    <a:pt x="615247" y="251547"/>
                  </a:lnTo>
                  <a:lnTo>
                    <a:pt x="618440" y="244430"/>
                  </a:lnTo>
                  <a:lnTo>
                    <a:pt x="621875" y="237313"/>
                  </a:lnTo>
                  <a:lnTo>
                    <a:pt x="623592" y="229459"/>
                  </a:lnTo>
                  <a:lnTo>
                    <a:pt x="623510" y="219306"/>
                  </a:lnTo>
                  <a:lnTo>
                    <a:pt x="623246" y="214290"/>
                  </a:lnTo>
                  <a:lnTo>
                    <a:pt x="607505" y="177432"/>
                  </a:lnTo>
                  <a:lnTo>
                    <a:pt x="605888" y="175592"/>
                  </a:lnTo>
                  <a:close/>
                </a:path>
                <a:path w="669290" h="381000">
                  <a:moveTo>
                    <a:pt x="550338" y="150192"/>
                  </a:moveTo>
                  <a:lnTo>
                    <a:pt x="543618" y="150468"/>
                  </a:lnTo>
                  <a:lnTo>
                    <a:pt x="536714" y="151296"/>
                  </a:lnTo>
                  <a:lnTo>
                    <a:pt x="529627" y="152677"/>
                  </a:lnTo>
                  <a:lnTo>
                    <a:pt x="522360" y="154609"/>
                  </a:lnTo>
                  <a:lnTo>
                    <a:pt x="575114" y="154609"/>
                  </a:lnTo>
                  <a:lnTo>
                    <a:pt x="572836" y="153712"/>
                  </a:lnTo>
                  <a:lnTo>
                    <a:pt x="565613" y="151756"/>
                  </a:lnTo>
                  <a:lnTo>
                    <a:pt x="558114" y="150583"/>
                  </a:lnTo>
                  <a:lnTo>
                    <a:pt x="550338" y="150192"/>
                  </a:lnTo>
                  <a:close/>
                </a:path>
                <a:path w="669290" h="381000">
                  <a:moveTo>
                    <a:pt x="640523" y="86139"/>
                  </a:moveTo>
                  <a:lnTo>
                    <a:pt x="638685" y="125435"/>
                  </a:lnTo>
                  <a:lnTo>
                    <a:pt x="637209" y="195654"/>
                  </a:lnTo>
                  <a:lnTo>
                    <a:pt x="636475" y="227680"/>
                  </a:lnTo>
                  <a:lnTo>
                    <a:pt x="636105" y="241116"/>
                  </a:lnTo>
                  <a:lnTo>
                    <a:pt x="635979" y="255473"/>
                  </a:lnTo>
                  <a:lnTo>
                    <a:pt x="635738" y="259154"/>
                  </a:lnTo>
                  <a:lnTo>
                    <a:pt x="651570" y="277560"/>
                  </a:lnTo>
                  <a:lnTo>
                    <a:pt x="662366" y="277560"/>
                  </a:lnTo>
                  <a:lnTo>
                    <a:pt x="666659" y="273879"/>
                  </a:lnTo>
                  <a:lnTo>
                    <a:pt x="668868" y="266517"/>
                  </a:lnTo>
                  <a:lnTo>
                    <a:pt x="667235" y="237688"/>
                  </a:lnTo>
                  <a:lnTo>
                    <a:pt x="664105" y="185968"/>
                  </a:lnTo>
                  <a:lnTo>
                    <a:pt x="661160" y="141932"/>
                  </a:lnTo>
                  <a:lnTo>
                    <a:pt x="657088" y="89821"/>
                  </a:lnTo>
                  <a:lnTo>
                    <a:pt x="640523" y="86139"/>
                  </a:lnTo>
                  <a:close/>
                </a:path>
              </a:pathLst>
            </a:custGeom>
            <a:solidFill>
              <a:srgbClr val="36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25510" y="4232788"/>
              <a:ext cx="2214495" cy="22098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18138" y="1541770"/>
              <a:ext cx="2214495" cy="22098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31150" y="316645"/>
              <a:ext cx="2214495" cy="22098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11676" y="1248585"/>
              <a:ext cx="2214495" cy="22098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66076" y="3719714"/>
              <a:ext cx="2214495" cy="22098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66776" y="8703856"/>
              <a:ext cx="2214495" cy="22098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88132" y="6421203"/>
              <a:ext cx="6529849" cy="440012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79414" y="7070397"/>
              <a:ext cx="2214495" cy="22098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4974291" y="520401"/>
              <a:ext cx="2894330" cy="7251700"/>
            </a:xfrm>
            <a:custGeom>
              <a:avLst/>
              <a:gdLst/>
              <a:ahLst/>
              <a:cxnLst/>
              <a:rect l="l" t="t" r="r" b="b"/>
              <a:pathLst>
                <a:path w="2894330" h="7251700">
                  <a:moveTo>
                    <a:pt x="646823" y="224967"/>
                  </a:moveTo>
                  <a:lnTo>
                    <a:pt x="624611" y="174942"/>
                  </a:lnTo>
                  <a:lnTo>
                    <a:pt x="592378" y="123609"/>
                  </a:lnTo>
                  <a:lnTo>
                    <a:pt x="553008" y="76161"/>
                  </a:lnTo>
                  <a:lnTo>
                    <a:pt x="509371" y="37757"/>
                  </a:lnTo>
                  <a:lnTo>
                    <a:pt x="454520" y="8750"/>
                  </a:lnTo>
                  <a:lnTo>
                    <a:pt x="395655" y="0"/>
                  </a:lnTo>
                  <a:lnTo>
                    <a:pt x="365937" y="3035"/>
                  </a:lnTo>
                  <a:lnTo>
                    <a:pt x="308330" y="21463"/>
                  </a:lnTo>
                  <a:lnTo>
                    <a:pt x="253568" y="54813"/>
                  </a:lnTo>
                  <a:lnTo>
                    <a:pt x="203949" y="93802"/>
                  </a:lnTo>
                  <a:lnTo>
                    <a:pt x="159791" y="136537"/>
                  </a:lnTo>
                  <a:lnTo>
                    <a:pt x="119062" y="183337"/>
                  </a:lnTo>
                  <a:lnTo>
                    <a:pt x="83032" y="232625"/>
                  </a:lnTo>
                  <a:lnTo>
                    <a:pt x="52844" y="286600"/>
                  </a:lnTo>
                  <a:lnTo>
                    <a:pt x="27901" y="347218"/>
                  </a:lnTo>
                  <a:lnTo>
                    <a:pt x="9944" y="410260"/>
                  </a:lnTo>
                  <a:lnTo>
                    <a:pt x="0" y="474954"/>
                  </a:lnTo>
                  <a:lnTo>
                    <a:pt x="266" y="506984"/>
                  </a:lnTo>
                  <a:lnTo>
                    <a:pt x="11899" y="569633"/>
                  </a:lnTo>
                  <a:lnTo>
                    <a:pt x="38811" y="625271"/>
                  </a:lnTo>
                  <a:lnTo>
                    <a:pt x="81445" y="668731"/>
                  </a:lnTo>
                  <a:lnTo>
                    <a:pt x="115582" y="689749"/>
                  </a:lnTo>
                  <a:lnTo>
                    <a:pt x="155473" y="706526"/>
                  </a:lnTo>
                  <a:lnTo>
                    <a:pt x="201142" y="719074"/>
                  </a:lnTo>
                  <a:lnTo>
                    <a:pt x="252577" y="727392"/>
                  </a:lnTo>
                  <a:lnTo>
                    <a:pt x="309791" y="731481"/>
                  </a:lnTo>
                  <a:lnTo>
                    <a:pt x="313829" y="709523"/>
                  </a:lnTo>
                  <a:lnTo>
                    <a:pt x="316839" y="690600"/>
                  </a:lnTo>
                  <a:lnTo>
                    <a:pt x="318820" y="674738"/>
                  </a:lnTo>
                  <a:lnTo>
                    <a:pt x="319747" y="661924"/>
                  </a:lnTo>
                  <a:lnTo>
                    <a:pt x="254901" y="649185"/>
                  </a:lnTo>
                  <a:lnTo>
                    <a:pt x="201485" y="634847"/>
                  </a:lnTo>
                  <a:lnTo>
                    <a:pt x="159486" y="618871"/>
                  </a:lnTo>
                  <a:lnTo>
                    <a:pt x="108737" y="582155"/>
                  </a:lnTo>
                  <a:lnTo>
                    <a:pt x="84556" y="530669"/>
                  </a:lnTo>
                  <a:lnTo>
                    <a:pt x="80568" y="498322"/>
                  </a:lnTo>
                  <a:lnTo>
                    <a:pt x="80784" y="464299"/>
                  </a:lnTo>
                  <a:lnTo>
                    <a:pt x="90385" y="399351"/>
                  </a:lnTo>
                  <a:lnTo>
                    <a:pt x="111721" y="339267"/>
                  </a:lnTo>
                  <a:lnTo>
                    <a:pt x="137909" y="289039"/>
                  </a:lnTo>
                  <a:lnTo>
                    <a:pt x="166649" y="248551"/>
                  </a:lnTo>
                  <a:lnTo>
                    <a:pt x="193433" y="214033"/>
                  </a:lnTo>
                  <a:lnTo>
                    <a:pt x="218821" y="184353"/>
                  </a:lnTo>
                  <a:lnTo>
                    <a:pt x="250240" y="152641"/>
                  </a:lnTo>
                  <a:lnTo>
                    <a:pt x="287718" y="119329"/>
                  </a:lnTo>
                  <a:lnTo>
                    <a:pt x="324269" y="93865"/>
                  </a:lnTo>
                  <a:lnTo>
                    <a:pt x="359511" y="77812"/>
                  </a:lnTo>
                  <a:lnTo>
                    <a:pt x="398145" y="70993"/>
                  </a:lnTo>
                  <a:lnTo>
                    <a:pt x="418884" y="70916"/>
                  </a:lnTo>
                  <a:lnTo>
                    <a:pt x="439902" y="73660"/>
                  </a:lnTo>
                  <a:lnTo>
                    <a:pt x="480847" y="89306"/>
                  </a:lnTo>
                  <a:lnTo>
                    <a:pt x="528713" y="127330"/>
                  </a:lnTo>
                  <a:lnTo>
                    <a:pt x="552653" y="158318"/>
                  </a:lnTo>
                  <a:lnTo>
                    <a:pt x="572541" y="195186"/>
                  </a:lnTo>
                  <a:lnTo>
                    <a:pt x="588391" y="237909"/>
                  </a:lnTo>
                  <a:lnTo>
                    <a:pt x="646823" y="224967"/>
                  </a:lnTo>
                  <a:close/>
                </a:path>
                <a:path w="2894330" h="7251700">
                  <a:moveTo>
                    <a:pt x="942073" y="695325"/>
                  </a:moveTo>
                  <a:lnTo>
                    <a:pt x="697865" y="472147"/>
                  </a:lnTo>
                  <a:lnTo>
                    <a:pt x="672211" y="496862"/>
                  </a:lnTo>
                  <a:lnTo>
                    <a:pt x="644245" y="525259"/>
                  </a:lnTo>
                  <a:lnTo>
                    <a:pt x="613956" y="557352"/>
                  </a:lnTo>
                  <a:lnTo>
                    <a:pt x="581342" y="593128"/>
                  </a:lnTo>
                  <a:lnTo>
                    <a:pt x="568896" y="607098"/>
                  </a:lnTo>
                  <a:lnTo>
                    <a:pt x="501815" y="683831"/>
                  </a:lnTo>
                  <a:lnTo>
                    <a:pt x="464121" y="726655"/>
                  </a:lnTo>
                  <a:lnTo>
                    <a:pt x="447586" y="744804"/>
                  </a:lnTo>
                  <a:lnTo>
                    <a:pt x="430784" y="762698"/>
                  </a:lnTo>
                  <a:lnTo>
                    <a:pt x="413702" y="780338"/>
                  </a:lnTo>
                  <a:lnTo>
                    <a:pt x="396354" y="797737"/>
                  </a:lnTo>
                  <a:lnTo>
                    <a:pt x="391718" y="806945"/>
                  </a:lnTo>
                  <a:lnTo>
                    <a:pt x="388670" y="816584"/>
                  </a:lnTo>
                  <a:lnTo>
                    <a:pt x="387223" y="826655"/>
                  </a:lnTo>
                  <a:lnTo>
                    <a:pt x="387350" y="837158"/>
                  </a:lnTo>
                  <a:lnTo>
                    <a:pt x="413727" y="876744"/>
                  </a:lnTo>
                  <a:lnTo>
                    <a:pt x="424713" y="878941"/>
                  </a:lnTo>
                  <a:lnTo>
                    <a:pt x="436676" y="876896"/>
                  </a:lnTo>
                  <a:lnTo>
                    <a:pt x="449630" y="870635"/>
                  </a:lnTo>
                  <a:lnTo>
                    <a:pt x="464566" y="852551"/>
                  </a:lnTo>
                  <a:lnTo>
                    <a:pt x="491782" y="820750"/>
                  </a:lnTo>
                  <a:lnTo>
                    <a:pt x="531291" y="775258"/>
                  </a:lnTo>
                  <a:lnTo>
                    <a:pt x="635330" y="656348"/>
                  </a:lnTo>
                  <a:lnTo>
                    <a:pt x="675398" y="609955"/>
                  </a:lnTo>
                  <a:lnTo>
                    <a:pt x="703338" y="576910"/>
                  </a:lnTo>
                  <a:lnTo>
                    <a:pt x="719124" y="557199"/>
                  </a:lnTo>
                  <a:lnTo>
                    <a:pt x="736815" y="576541"/>
                  </a:lnTo>
                  <a:lnTo>
                    <a:pt x="757275" y="597369"/>
                  </a:lnTo>
                  <a:lnTo>
                    <a:pt x="780503" y="619709"/>
                  </a:lnTo>
                  <a:lnTo>
                    <a:pt x="825284" y="660565"/>
                  </a:lnTo>
                  <a:lnTo>
                    <a:pt x="841425" y="675551"/>
                  </a:lnTo>
                  <a:lnTo>
                    <a:pt x="854938" y="688517"/>
                  </a:lnTo>
                  <a:lnTo>
                    <a:pt x="865822" y="699439"/>
                  </a:lnTo>
                  <a:lnTo>
                    <a:pt x="663765" y="909840"/>
                  </a:lnTo>
                  <a:lnTo>
                    <a:pt x="612813" y="964031"/>
                  </a:lnTo>
                  <a:lnTo>
                    <a:pt x="587476" y="990422"/>
                  </a:lnTo>
                  <a:lnTo>
                    <a:pt x="582930" y="999617"/>
                  </a:lnTo>
                  <a:lnTo>
                    <a:pt x="580148" y="1009230"/>
                  </a:lnTo>
                  <a:lnTo>
                    <a:pt x="579120" y="1019276"/>
                  </a:lnTo>
                  <a:lnTo>
                    <a:pt x="579869" y="1029754"/>
                  </a:lnTo>
                  <a:lnTo>
                    <a:pt x="605548" y="1070127"/>
                  </a:lnTo>
                  <a:lnTo>
                    <a:pt x="616407" y="1072451"/>
                  </a:lnTo>
                  <a:lnTo>
                    <a:pt x="628167" y="1070635"/>
                  </a:lnTo>
                  <a:lnTo>
                    <a:pt x="640829" y="1064704"/>
                  </a:lnTo>
                  <a:lnTo>
                    <a:pt x="942073" y="695325"/>
                  </a:lnTo>
                  <a:close/>
                </a:path>
                <a:path w="2894330" h="7251700">
                  <a:moveTo>
                    <a:pt x="1264031" y="1046708"/>
                  </a:moveTo>
                  <a:lnTo>
                    <a:pt x="1259293" y="1002588"/>
                  </a:lnTo>
                  <a:lnTo>
                    <a:pt x="1243571" y="962342"/>
                  </a:lnTo>
                  <a:lnTo>
                    <a:pt x="1216863" y="925995"/>
                  </a:lnTo>
                  <a:lnTo>
                    <a:pt x="1209103" y="919251"/>
                  </a:lnTo>
                  <a:lnTo>
                    <a:pt x="1209103" y="1052487"/>
                  </a:lnTo>
                  <a:lnTo>
                    <a:pt x="1203248" y="1085278"/>
                  </a:lnTo>
                  <a:lnTo>
                    <a:pt x="1174369" y="1149604"/>
                  </a:lnTo>
                  <a:lnTo>
                    <a:pt x="1125562" y="1207719"/>
                  </a:lnTo>
                  <a:lnTo>
                    <a:pt x="1089215" y="1235671"/>
                  </a:lnTo>
                  <a:lnTo>
                    <a:pt x="1042479" y="1262595"/>
                  </a:lnTo>
                  <a:lnTo>
                    <a:pt x="990752" y="1283195"/>
                  </a:lnTo>
                  <a:lnTo>
                    <a:pt x="939507" y="1289050"/>
                  </a:lnTo>
                  <a:lnTo>
                    <a:pt x="923353" y="1286865"/>
                  </a:lnTo>
                  <a:lnTo>
                    <a:pt x="884745" y="1265008"/>
                  </a:lnTo>
                  <a:lnTo>
                    <a:pt x="865670" y="1227734"/>
                  </a:lnTo>
                  <a:lnTo>
                    <a:pt x="863460" y="1204264"/>
                  </a:lnTo>
                  <a:lnTo>
                    <a:pt x="866127" y="1177569"/>
                  </a:lnTo>
                  <a:lnTo>
                    <a:pt x="884859" y="1125766"/>
                  </a:lnTo>
                  <a:lnTo>
                    <a:pt x="917867" y="1083449"/>
                  </a:lnTo>
                  <a:lnTo>
                    <a:pt x="952182" y="1053680"/>
                  </a:lnTo>
                  <a:lnTo>
                    <a:pt x="993521" y="1022070"/>
                  </a:lnTo>
                  <a:lnTo>
                    <a:pt x="1042454" y="991400"/>
                  </a:lnTo>
                  <a:lnTo>
                    <a:pt x="1098169" y="965809"/>
                  </a:lnTo>
                  <a:lnTo>
                    <a:pt x="1149083" y="954125"/>
                  </a:lnTo>
                  <a:lnTo>
                    <a:pt x="1168400" y="956818"/>
                  </a:lnTo>
                  <a:lnTo>
                    <a:pt x="1183614" y="965174"/>
                  </a:lnTo>
                  <a:lnTo>
                    <a:pt x="1199299" y="992428"/>
                  </a:lnTo>
                  <a:lnTo>
                    <a:pt x="1207795" y="1021537"/>
                  </a:lnTo>
                  <a:lnTo>
                    <a:pt x="1209103" y="1052487"/>
                  </a:lnTo>
                  <a:lnTo>
                    <a:pt x="1209103" y="919251"/>
                  </a:lnTo>
                  <a:lnTo>
                    <a:pt x="1200619" y="911872"/>
                  </a:lnTo>
                  <a:lnTo>
                    <a:pt x="1182077" y="901750"/>
                  </a:lnTo>
                  <a:lnTo>
                    <a:pt x="1161224" y="895629"/>
                  </a:lnTo>
                  <a:lnTo>
                    <a:pt x="1138072" y="893521"/>
                  </a:lnTo>
                  <a:lnTo>
                    <a:pt x="1113675" y="894918"/>
                  </a:lnTo>
                  <a:lnTo>
                    <a:pt x="1064323" y="906830"/>
                  </a:lnTo>
                  <a:lnTo>
                    <a:pt x="1014755" y="929551"/>
                  </a:lnTo>
                  <a:lnTo>
                    <a:pt x="969124" y="954786"/>
                  </a:lnTo>
                  <a:lnTo>
                    <a:pt x="928585" y="981316"/>
                  </a:lnTo>
                  <a:lnTo>
                    <a:pt x="894003" y="1008303"/>
                  </a:lnTo>
                  <a:lnTo>
                    <a:pt x="847610" y="1055243"/>
                  </a:lnTo>
                  <a:lnTo>
                    <a:pt x="823163" y="1090726"/>
                  </a:lnTo>
                  <a:lnTo>
                    <a:pt x="805599" y="1128166"/>
                  </a:lnTo>
                  <a:lnTo>
                    <a:pt x="794918" y="1167574"/>
                  </a:lnTo>
                  <a:lnTo>
                    <a:pt x="792213" y="1207249"/>
                  </a:lnTo>
                  <a:lnTo>
                    <a:pt x="797864" y="1246149"/>
                  </a:lnTo>
                  <a:lnTo>
                    <a:pt x="811885" y="1284287"/>
                  </a:lnTo>
                  <a:lnTo>
                    <a:pt x="834250" y="1321676"/>
                  </a:lnTo>
                  <a:lnTo>
                    <a:pt x="872782" y="1348473"/>
                  </a:lnTo>
                  <a:lnTo>
                    <a:pt x="915543" y="1362570"/>
                  </a:lnTo>
                  <a:lnTo>
                    <a:pt x="938555" y="1365059"/>
                  </a:lnTo>
                  <a:lnTo>
                    <a:pt x="961313" y="1364780"/>
                  </a:lnTo>
                  <a:lnTo>
                    <a:pt x="1006055" y="1355852"/>
                  </a:lnTo>
                  <a:lnTo>
                    <a:pt x="1048626" y="1339202"/>
                  </a:lnTo>
                  <a:lnTo>
                    <a:pt x="1087869" y="1318285"/>
                  </a:lnTo>
                  <a:lnTo>
                    <a:pt x="1125143" y="1293469"/>
                  </a:lnTo>
                  <a:lnTo>
                    <a:pt x="1159078" y="1265085"/>
                  </a:lnTo>
                  <a:lnTo>
                    <a:pt x="1193736" y="1227772"/>
                  </a:lnTo>
                  <a:lnTo>
                    <a:pt x="1221752" y="1186942"/>
                  </a:lnTo>
                  <a:lnTo>
                    <a:pt x="1243101" y="1142593"/>
                  </a:lnTo>
                  <a:lnTo>
                    <a:pt x="1257795" y="1094727"/>
                  </a:lnTo>
                  <a:lnTo>
                    <a:pt x="1263535" y="1050582"/>
                  </a:lnTo>
                  <a:lnTo>
                    <a:pt x="1264031" y="1046708"/>
                  </a:lnTo>
                  <a:close/>
                </a:path>
                <a:path w="2894330" h="7251700">
                  <a:moveTo>
                    <a:pt x="1610271" y="1473466"/>
                  </a:moveTo>
                  <a:lnTo>
                    <a:pt x="1609852" y="1458810"/>
                  </a:lnTo>
                  <a:lnTo>
                    <a:pt x="1609140" y="1433207"/>
                  </a:lnTo>
                  <a:lnTo>
                    <a:pt x="1597444" y="1394993"/>
                  </a:lnTo>
                  <a:lnTo>
                    <a:pt x="1575193" y="1358811"/>
                  </a:lnTo>
                  <a:lnTo>
                    <a:pt x="1556600" y="1338541"/>
                  </a:lnTo>
                  <a:lnTo>
                    <a:pt x="1553375" y="1335963"/>
                  </a:lnTo>
                  <a:lnTo>
                    <a:pt x="1553375" y="1471383"/>
                  </a:lnTo>
                  <a:lnTo>
                    <a:pt x="1541018" y="1509737"/>
                  </a:lnTo>
                  <a:lnTo>
                    <a:pt x="1512582" y="1549209"/>
                  </a:lnTo>
                  <a:lnTo>
                    <a:pt x="1468056" y="1589798"/>
                  </a:lnTo>
                  <a:lnTo>
                    <a:pt x="1437157" y="1612442"/>
                  </a:lnTo>
                  <a:lnTo>
                    <a:pt x="1390573" y="1641119"/>
                  </a:lnTo>
                  <a:lnTo>
                    <a:pt x="1355585" y="1658543"/>
                  </a:lnTo>
                  <a:lnTo>
                    <a:pt x="1317282" y="1673491"/>
                  </a:lnTo>
                  <a:lnTo>
                    <a:pt x="1279969" y="1678393"/>
                  </a:lnTo>
                  <a:lnTo>
                    <a:pt x="1261706" y="1676565"/>
                  </a:lnTo>
                  <a:lnTo>
                    <a:pt x="1214996" y="1654225"/>
                  </a:lnTo>
                  <a:lnTo>
                    <a:pt x="1187754" y="1616341"/>
                  </a:lnTo>
                  <a:lnTo>
                    <a:pt x="1179131" y="1575790"/>
                  </a:lnTo>
                  <a:lnTo>
                    <a:pt x="1180147" y="1562455"/>
                  </a:lnTo>
                  <a:lnTo>
                    <a:pt x="1183017" y="1549692"/>
                  </a:lnTo>
                  <a:lnTo>
                    <a:pt x="1187729" y="1537500"/>
                  </a:lnTo>
                  <a:lnTo>
                    <a:pt x="1435569" y="1339710"/>
                  </a:lnTo>
                  <a:lnTo>
                    <a:pt x="1444904" y="1338097"/>
                  </a:lnTo>
                  <a:lnTo>
                    <a:pt x="1455343" y="1339494"/>
                  </a:lnTo>
                  <a:lnTo>
                    <a:pt x="1493189" y="1361059"/>
                  </a:lnTo>
                  <a:lnTo>
                    <a:pt x="1529854" y="1398041"/>
                  </a:lnTo>
                  <a:lnTo>
                    <a:pt x="1549654" y="1434160"/>
                  </a:lnTo>
                  <a:lnTo>
                    <a:pt x="1553375" y="1471383"/>
                  </a:lnTo>
                  <a:lnTo>
                    <a:pt x="1553375" y="1335963"/>
                  </a:lnTo>
                  <a:lnTo>
                    <a:pt x="1534693" y="1321015"/>
                  </a:lnTo>
                  <a:lnTo>
                    <a:pt x="1509483" y="1306233"/>
                  </a:lnTo>
                  <a:lnTo>
                    <a:pt x="1480972" y="1294193"/>
                  </a:lnTo>
                  <a:lnTo>
                    <a:pt x="1485099" y="1290408"/>
                  </a:lnTo>
                  <a:lnTo>
                    <a:pt x="1490370" y="1285900"/>
                  </a:lnTo>
                  <a:lnTo>
                    <a:pt x="1496771" y="1280642"/>
                  </a:lnTo>
                  <a:lnTo>
                    <a:pt x="1504327" y="1274660"/>
                  </a:lnTo>
                  <a:lnTo>
                    <a:pt x="1478165" y="1225321"/>
                  </a:lnTo>
                  <a:lnTo>
                    <a:pt x="878078" y="1680210"/>
                  </a:lnTo>
                  <a:lnTo>
                    <a:pt x="863117" y="1716849"/>
                  </a:lnTo>
                  <a:lnTo>
                    <a:pt x="863231" y="1727441"/>
                  </a:lnTo>
                  <a:lnTo>
                    <a:pt x="881430" y="1761032"/>
                  </a:lnTo>
                  <a:lnTo>
                    <a:pt x="903998" y="1765185"/>
                  </a:lnTo>
                  <a:lnTo>
                    <a:pt x="917854" y="1761274"/>
                  </a:lnTo>
                  <a:lnTo>
                    <a:pt x="946162" y="1737563"/>
                  </a:lnTo>
                  <a:lnTo>
                    <a:pt x="979995" y="1709432"/>
                  </a:lnTo>
                  <a:lnTo>
                    <a:pt x="1019340" y="1676882"/>
                  </a:lnTo>
                  <a:lnTo>
                    <a:pt x="1064196" y="1639912"/>
                  </a:lnTo>
                  <a:lnTo>
                    <a:pt x="1114577" y="1598523"/>
                  </a:lnTo>
                  <a:lnTo>
                    <a:pt x="1120089" y="1625066"/>
                  </a:lnTo>
                  <a:lnTo>
                    <a:pt x="1128598" y="1649869"/>
                  </a:lnTo>
                  <a:lnTo>
                    <a:pt x="1154658" y="1694307"/>
                  </a:lnTo>
                  <a:lnTo>
                    <a:pt x="1191387" y="1730070"/>
                  </a:lnTo>
                  <a:lnTo>
                    <a:pt x="1233792" y="1750783"/>
                  </a:lnTo>
                  <a:lnTo>
                    <a:pt x="1280718" y="1757375"/>
                  </a:lnTo>
                  <a:lnTo>
                    <a:pt x="1293075" y="1756435"/>
                  </a:lnTo>
                  <a:lnTo>
                    <a:pt x="1351940" y="1742744"/>
                  </a:lnTo>
                  <a:lnTo>
                    <a:pt x="1395742" y="1724660"/>
                  </a:lnTo>
                  <a:lnTo>
                    <a:pt x="1435938" y="1702841"/>
                  </a:lnTo>
                  <a:lnTo>
                    <a:pt x="1475460" y="1676882"/>
                  </a:lnTo>
                  <a:lnTo>
                    <a:pt x="1530210" y="1630667"/>
                  </a:lnTo>
                  <a:lnTo>
                    <a:pt x="1559636" y="1595704"/>
                  </a:lnTo>
                  <a:lnTo>
                    <a:pt x="1583182" y="1557401"/>
                  </a:lnTo>
                  <a:lnTo>
                    <a:pt x="1600835" y="1515757"/>
                  </a:lnTo>
                  <a:lnTo>
                    <a:pt x="1605534" y="1494701"/>
                  </a:lnTo>
                  <a:lnTo>
                    <a:pt x="1610271" y="1473466"/>
                  </a:lnTo>
                  <a:close/>
                </a:path>
                <a:path w="2894330" h="7251700">
                  <a:moveTo>
                    <a:pt x="2013331" y="1998141"/>
                  </a:moveTo>
                  <a:lnTo>
                    <a:pt x="1964944" y="1910588"/>
                  </a:lnTo>
                  <a:lnTo>
                    <a:pt x="1832444" y="1727111"/>
                  </a:lnTo>
                  <a:lnTo>
                    <a:pt x="1761642" y="1630095"/>
                  </a:lnTo>
                  <a:lnTo>
                    <a:pt x="1730184" y="1660982"/>
                  </a:lnTo>
                  <a:lnTo>
                    <a:pt x="1826260" y="1825650"/>
                  </a:lnTo>
                  <a:lnTo>
                    <a:pt x="1788845" y="1845500"/>
                  </a:lnTo>
                  <a:lnTo>
                    <a:pt x="1749412" y="1866696"/>
                  </a:lnTo>
                  <a:lnTo>
                    <a:pt x="1707959" y="1889239"/>
                  </a:lnTo>
                  <a:lnTo>
                    <a:pt x="1664487" y="1913115"/>
                  </a:lnTo>
                  <a:lnTo>
                    <a:pt x="1571498" y="1964905"/>
                  </a:lnTo>
                  <a:lnTo>
                    <a:pt x="1470444" y="2022055"/>
                  </a:lnTo>
                  <a:lnTo>
                    <a:pt x="1453095" y="2056676"/>
                  </a:lnTo>
                  <a:lnTo>
                    <a:pt x="1452346" y="2066594"/>
                  </a:lnTo>
                  <a:lnTo>
                    <a:pt x="1453108" y="2075675"/>
                  </a:lnTo>
                  <a:lnTo>
                    <a:pt x="1488300" y="2106892"/>
                  </a:lnTo>
                  <a:lnTo>
                    <a:pt x="1501724" y="2104707"/>
                  </a:lnTo>
                  <a:lnTo>
                    <a:pt x="1532153" y="2083409"/>
                  </a:lnTo>
                  <a:lnTo>
                    <a:pt x="1570647" y="2057184"/>
                  </a:lnTo>
                  <a:lnTo>
                    <a:pt x="1617205" y="2026018"/>
                  </a:lnTo>
                  <a:lnTo>
                    <a:pt x="1671828" y="1989937"/>
                  </a:lnTo>
                  <a:lnTo>
                    <a:pt x="1727441" y="1953564"/>
                  </a:lnTo>
                  <a:lnTo>
                    <a:pt x="1775612" y="1921294"/>
                  </a:lnTo>
                  <a:lnTo>
                    <a:pt x="1816341" y="1893100"/>
                  </a:lnTo>
                  <a:lnTo>
                    <a:pt x="1849628" y="1868995"/>
                  </a:lnTo>
                  <a:lnTo>
                    <a:pt x="1941957" y="2027897"/>
                  </a:lnTo>
                  <a:lnTo>
                    <a:pt x="1954288" y="2040382"/>
                  </a:lnTo>
                  <a:lnTo>
                    <a:pt x="1966620" y="2047011"/>
                  </a:lnTo>
                  <a:lnTo>
                    <a:pt x="1978964" y="2047798"/>
                  </a:lnTo>
                  <a:lnTo>
                    <a:pt x="1991321" y="2042718"/>
                  </a:lnTo>
                  <a:lnTo>
                    <a:pt x="1998472" y="2036838"/>
                  </a:lnTo>
                  <a:lnTo>
                    <a:pt x="2004301" y="2029345"/>
                  </a:lnTo>
                  <a:lnTo>
                    <a:pt x="2008771" y="2020239"/>
                  </a:lnTo>
                  <a:lnTo>
                    <a:pt x="2011921" y="2009508"/>
                  </a:lnTo>
                  <a:lnTo>
                    <a:pt x="2013331" y="1998141"/>
                  </a:lnTo>
                  <a:close/>
                </a:path>
                <a:path w="2894330" h="7251700">
                  <a:moveTo>
                    <a:pt x="2250351" y="2452128"/>
                  </a:moveTo>
                  <a:lnTo>
                    <a:pt x="2230513" y="2413762"/>
                  </a:lnTo>
                  <a:lnTo>
                    <a:pt x="2193125" y="2411679"/>
                  </a:lnTo>
                  <a:lnTo>
                    <a:pt x="2145969" y="2406827"/>
                  </a:lnTo>
                  <a:lnTo>
                    <a:pt x="2089048" y="2399195"/>
                  </a:lnTo>
                  <a:lnTo>
                    <a:pt x="2022348" y="2388781"/>
                  </a:lnTo>
                  <a:lnTo>
                    <a:pt x="1957654" y="2378227"/>
                  </a:lnTo>
                  <a:lnTo>
                    <a:pt x="1906727" y="2370150"/>
                  </a:lnTo>
                  <a:lnTo>
                    <a:pt x="1869579" y="2364549"/>
                  </a:lnTo>
                  <a:lnTo>
                    <a:pt x="1846186" y="2361425"/>
                  </a:lnTo>
                  <a:lnTo>
                    <a:pt x="1870646" y="2345969"/>
                  </a:lnTo>
                  <a:lnTo>
                    <a:pt x="1901088" y="2327668"/>
                  </a:lnTo>
                  <a:lnTo>
                    <a:pt x="1937512" y="2306485"/>
                  </a:lnTo>
                  <a:lnTo>
                    <a:pt x="1979917" y="2282456"/>
                  </a:lnTo>
                  <a:lnTo>
                    <a:pt x="2022767" y="2257704"/>
                  </a:lnTo>
                  <a:lnTo>
                    <a:pt x="2060549" y="2234361"/>
                  </a:lnTo>
                  <a:lnTo>
                    <a:pt x="2093252" y="2212441"/>
                  </a:lnTo>
                  <a:lnTo>
                    <a:pt x="2120874" y="2191931"/>
                  </a:lnTo>
                  <a:lnTo>
                    <a:pt x="2092960" y="2155583"/>
                  </a:lnTo>
                  <a:lnTo>
                    <a:pt x="1906320" y="2245677"/>
                  </a:lnTo>
                  <a:lnTo>
                    <a:pt x="1765007" y="2314829"/>
                  </a:lnTo>
                  <a:lnTo>
                    <a:pt x="1697075" y="2347607"/>
                  </a:lnTo>
                  <a:lnTo>
                    <a:pt x="1674888" y="2381402"/>
                  </a:lnTo>
                  <a:lnTo>
                    <a:pt x="1673466" y="2391638"/>
                  </a:lnTo>
                  <a:lnTo>
                    <a:pt x="1673618" y="2401189"/>
                  </a:lnTo>
                  <a:lnTo>
                    <a:pt x="1695323" y="2433599"/>
                  </a:lnTo>
                  <a:lnTo>
                    <a:pt x="1707248" y="2435860"/>
                  </a:lnTo>
                  <a:lnTo>
                    <a:pt x="1721573" y="2434513"/>
                  </a:lnTo>
                  <a:lnTo>
                    <a:pt x="1732749" y="2427694"/>
                  </a:lnTo>
                  <a:lnTo>
                    <a:pt x="1751850" y="2416568"/>
                  </a:lnTo>
                  <a:lnTo>
                    <a:pt x="1759788" y="2412263"/>
                  </a:lnTo>
                  <a:lnTo>
                    <a:pt x="1795957" y="2414524"/>
                  </a:lnTo>
                  <a:lnTo>
                    <a:pt x="1837448" y="2419058"/>
                  </a:lnTo>
                  <a:lnTo>
                    <a:pt x="1884248" y="2425877"/>
                  </a:lnTo>
                  <a:lnTo>
                    <a:pt x="1936356" y="2434971"/>
                  </a:lnTo>
                  <a:lnTo>
                    <a:pt x="1993785" y="2446350"/>
                  </a:lnTo>
                  <a:lnTo>
                    <a:pt x="2056523" y="2460015"/>
                  </a:lnTo>
                  <a:lnTo>
                    <a:pt x="2124570" y="2475954"/>
                  </a:lnTo>
                  <a:lnTo>
                    <a:pt x="2059724" y="2506065"/>
                  </a:lnTo>
                  <a:lnTo>
                    <a:pt x="1961819" y="2552408"/>
                  </a:lnTo>
                  <a:lnTo>
                    <a:pt x="1819567" y="2621445"/>
                  </a:lnTo>
                  <a:lnTo>
                    <a:pt x="1797380" y="2655239"/>
                  </a:lnTo>
                  <a:lnTo>
                    <a:pt x="1795957" y="2665476"/>
                  </a:lnTo>
                  <a:lnTo>
                    <a:pt x="1796122" y="2675026"/>
                  </a:lnTo>
                  <a:lnTo>
                    <a:pt x="1817598" y="2707538"/>
                  </a:lnTo>
                  <a:lnTo>
                    <a:pt x="1829257" y="2709951"/>
                  </a:lnTo>
                  <a:lnTo>
                    <a:pt x="1843201" y="2708808"/>
                  </a:lnTo>
                  <a:lnTo>
                    <a:pt x="2192744" y="2504503"/>
                  </a:lnTo>
                  <a:lnTo>
                    <a:pt x="2225484" y="2483459"/>
                  </a:lnTo>
                  <a:lnTo>
                    <a:pt x="2248357" y="2459558"/>
                  </a:lnTo>
                  <a:lnTo>
                    <a:pt x="2250351" y="2452128"/>
                  </a:lnTo>
                  <a:close/>
                </a:path>
                <a:path w="2894330" h="7251700">
                  <a:moveTo>
                    <a:pt x="2474176" y="2880690"/>
                  </a:moveTo>
                  <a:lnTo>
                    <a:pt x="2458643" y="2824835"/>
                  </a:lnTo>
                  <a:lnTo>
                    <a:pt x="2447544" y="2803334"/>
                  </a:lnTo>
                  <a:lnTo>
                    <a:pt x="2427008" y="2769666"/>
                  </a:lnTo>
                  <a:lnTo>
                    <a:pt x="2408910" y="2741993"/>
                  </a:lnTo>
                  <a:lnTo>
                    <a:pt x="2408910" y="2885567"/>
                  </a:lnTo>
                  <a:lnTo>
                    <a:pt x="2405176" y="2900603"/>
                  </a:lnTo>
                  <a:lnTo>
                    <a:pt x="2354859" y="2921800"/>
                  </a:lnTo>
                  <a:lnTo>
                    <a:pt x="2320061" y="2923743"/>
                  </a:lnTo>
                  <a:lnTo>
                    <a:pt x="2305202" y="2922333"/>
                  </a:lnTo>
                  <a:lnTo>
                    <a:pt x="2269350" y="2906509"/>
                  </a:lnTo>
                  <a:lnTo>
                    <a:pt x="2239949" y="2874060"/>
                  </a:lnTo>
                  <a:lnTo>
                    <a:pt x="2220099" y="2835719"/>
                  </a:lnTo>
                  <a:lnTo>
                    <a:pt x="2220099" y="2966516"/>
                  </a:lnTo>
                  <a:lnTo>
                    <a:pt x="2210955" y="3004045"/>
                  </a:lnTo>
                  <a:lnTo>
                    <a:pt x="2176970" y="3046031"/>
                  </a:lnTo>
                  <a:lnTo>
                    <a:pt x="2137575" y="3060776"/>
                  </a:lnTo>
                  <a:lnTo>
                    <a:pt x="2112543" y="3060789"/>
                  </a:lnTo>
                  <a:lnTo>
                    <a:pt x="2086546" y="3054299"/>
                  </a:lnTo>
                  <a:lnTo>
                    <a:pt x="2034082" y="3023578"/>
                  </a:lnTo>
                  <a:lnTo>
                    <a:pt x="1994979" y="2979229"/>
                  </a:lnTo>
                  <a:lnTo>
                    <a:pt x="1976170" y="2938208"/>
                  </a:lnTo>
                  <a:lnTo>
                    <a:pt x="1970798" y="2896400"/>
                  </a:lnTo>
                  <a:lnTo>
                    <a:pt x="2151481" y="2811919"/>
                  </a:lnTo>
                  <a:lnTo>
                    <a:pt x="2192451" y="2887649"/>
                  </a:lnTo>
                  <a:lnTo>
                    <a:pt x="2212378" y="2928010"/>
                  </a:lnTo>
                  <a:lnTo>
                    <a:pt x="2220099" y="2966516"/>
                  </a:lnTo>
                  <a:lnTo>
                    <a:pt x="2220099" y="2835719"/>
                  </a:lnTo>
                  <a:lnTo>
                    <a:pt x="2211565" y="2817291"/>
                  </a:lnTo>
                  <a:lnTo>
                    <a:pt x="2206244" y="2806217"/>
                  </a:lnTo>
                  <a:lnTo>
                    <a:pt x="2201557" y="2796997"/>
                  </a:lnTo>
                  <a:lnTo>
                    <a:pt x="2197506" y="2789644"/>
                  </a:lnTo>
                  <a:lnTo>
                    <a:pt x="2334526" y="2725394"/>
                  </a:lnTo>
                  <a:lnTo>
                    <a:pt x="2339429" y="2734983"/>
                  </a:lnTo>
                  <a:lnTo>
                    <a:pt x="2346477" y="2747797"/>
                  </a:lnTo>
                  <a:lnTo>
                    <a:pt x="2355659" y="2763850"/>
                  </a:lnTo>
                  <a:lnTo>
                    <a:pt x="2378354" y="2802737"/>
                  </a:lnTo>
                  <a:lnTo>
                    <a:pt x="2387714" y="2819704"/>
                  </a:lnTo>
                  <a:lnTo>
                    <a:pt x="2395055" y="2834055"/>
                  </a:lnTo>
                  <a:lnTo>
                    <a:pt x="2400389" y="2845803"/>
                  </a:lnTo>
                  <a:lnTo>
                    <a:pt x="2407310" y="2867304"/>
                  </a:lnTo>
                  <a:lnTo>
                    <a:pt x="2408910" y="2885567"/>
                  </a:lnTo>
                  <a:lnTo>
                    <a:pt x="2408910" y="2741993"/>
                  </a:lnTo>
                  <a:lnTo>
                    <a:pt x="2397048" y="2723845"/>
                  </a:lnTo>
                  <a:lnTo>
                    <a:pt x="2357653" y="2665857"/>
                  </a:lnTo>
                  <a:lnTo>
                    <a:pt x="1913229" y="2826753"/>
                  </a:lnTo>
                  <a:lnTo>
                    <a:pt x="1901101" y="2864789"/>
                  </a:lnTo>
                  <a:lnTo>
                    <a:pt x="1898459" y="2906471"/>
                  </a:lnTo>
                  <a:lnTo>
                    <a:pt x="1905292" y="2951784"/>
                  </a:lnTo>
                  <a:lnTo>
                    <a:pt x="1921611" y="3000743"/>
                  </a:lnTo>
                  <a:lnTo>
                    <a:pt x="1941182" y="3040113"/>
                  </a:lnTo>
                  <a:lnTo>
                    <a:pt x="1964575" y="3072993"/>
                  </a:lnTo>
                  <a:lnTo>
                    <a:pt x="2022817" y="3119247"/>
                  </a:lnTo>
                  <a:lnTo>
                    <a:pt x="2055596" y="3131680"/>
                  </a:lnTo>
                  <a:lnTo>
                    <a:pt x="2056777" y="3132137"/>
                  </a:lnTo>
                  <a:lnTo>
                    <a:pt x="2092439" y="3136608"/>
                  </a:lnTo>
                  <a:lnTo>
                    <a:pt x="2129802" y="3132671"/>
                  </a:lnTo>
                  <a:lnTo>
                    <a:pt x="2168855" y="3120339"/>
                  </a:lnTo>
                  <a:lnTo>
                    <a:pt x="2206917" y="3099371"/>
                  </a:lnTo>
                  <a:lnTo>
                    <a:pt x="2236787" y="3071444"/>
                  </a:lnTo>
                  <a:lnTo>
                    <a:pt x="2257806" y="3037586"/>
                  </a:lnTo>
                  <a:lnTo>
                    <a:pt x="2258453" y="3036557"/>
                  </a:lnTo>
                  <a:lnTo>
                    <a:pt x="2271915" y="2994710"/>
                  </a:lnTo>
                  <a:lnTo>
                    <a:pt x="2282367" y="3000540"/>
                  </a:lnTo>
                  <a:lnTo>
                    <a:pt x="2285327" y="3001416"/>
                  </a:lnTo>
                  <a:lnTo>
                    <a:pt x="2295321" y="3004401"/>
                  </a:lnTo>
                  <a:lnTo>
                    <a:pt x="2310790" y="3006293"/>
                  </a:lnTo>
                  <a:lnTo>
                    <a:pt x="2328748" y="3006204"/>
                  </a:lnTo>
                  <a:lnTo>
                    <a:pt x="2367610" y="3001251"/>
                  </a:lnTo>
                  <a:lnTo>
                    <a:pt x="2404745" y="2989580"/>
                  </a:lnTo>
                  <a:lnTo>
                    <a:pt x="2447226" y="2963062"/>
                  </a:lnTo>
                  <a:lnTo>
                    <a:pt x="2448306" y="2961360"/>
                  </a:lnTo>
                  <a:lnTo>
                    <a:pt x="2470366" y="2926765"/>
                  </a:lnTo>
                  <a:lnTo>
                    <a:pt x="2474176" y="2880690"/>
                  </a:lnTo>
                  <a:close/>
                </a:path>
                <a:path w="2894330" h="7251700">
                  <a:moveTo>
                    <a:pt x="2607640" y="7080250"/>
                  </a:moveTo>
                  <a:lnTo>
                    <a:pt x="2593822" y="7037679"/>
                  </a:lnTo>
                  <a:lnTo>
                    <a:pt x="2565260" y="6997459"/>
                  </a:lnTo>
                  <a:lnTo>
                    <a:pt x="2552750" y="6985114"/>
                  </a:lnTo>
                  <a:lnTo>
                    <a:pt x="2552750" y="7094588"/>
                  </a:lnTo>
                  <a:lnTo>
                    <a:pt x="2552687" y="7111949"/>
                  </a:lnTo>
                  <a:lnTo>
                    <a:pt x="2514752" y="7160133"/>
                  </a:lnTo>
                  <a:lnTo>
                    <a:pt x="2456599" y="7186638"/>
                  </a:lnTo>
                  <a:lnTo>
                    <a:pt x="2386304" y="7192061"/>
                  </a:lnTo>
                  <a:lnTo>
                    <a:pt x="2349627" y="7187082"/>
                  </a:lnTo>
                  <a:lnTo>
                    <a:pt x="2311920" y="7176998"/>
                  </a:lnTo>
                  <a:lnTo>
                    <a:pt x="2269985" y="7158456"/>
                  </a:lnTo>
                  <a:lnTo>
                    <a:pt x="2223986" y="7130301"/>
                  </a:lnTo>
                  <a:lnTo>
                    <a:pt x="2181148" y="7094715"/>
                  </a:lnTo>
                  <a:lnTo>
                    <a:pt x="2151494" y="7052526"/>
                  </a:lnTo>
                  <a:lnTo>
                    <a:pt x="2142896" y="7022274"/>
                  </a:lnTo>
                  <a:lnTo>
                    <a:pt x="2143137" y="7007492"/>
                  </a:lnTo>
                  <a:lnTo>
                    <a:pt x="2170011" y="6958355"/>
                  </a:lnTo>
                  <a:lnTo>
                    <a:pt x="2214283" y="6934746"/>
                  </a:lnTo>
                  <a:lnTo>
                    <a:pt x="2268740" y="6926415"/>
                  </a:lnTo>
                  <a:lnTo>
                    <a:pt x="2295398" y="6928650"/>
                  </a:lnTo>
                  <a:lnTo>
                    <a:pt x="2342350" y="6942442"/>
                  </a:lnTo>
                  <a:lnTo>
                    <a:pt x="2387396" y="6960984"/>
                  </a:lnTo>
                  <a:lnTo>
                    <a:pt x="2437219" y="6985394"/>
                  </a:lnTo>
                  <a:lnTo>
                    <a:pt x="2486837" y="7017829"/>
                  </a:lnTo>
                  <a:lnTo>
                    <a:pt x="2532024" y="7057212"/>
                  </a:lnTo>
                  <a:lnTo>
                    <a:pt x="2552750" y="7094588"/>
                  </a:lnTo>
                  <a:lnTo>
                    <a:pt x="2552750" y="6985114"/>
                  </a:lnTo>
                  <a:lnTo>
                    <a:pt x="2503182" y="6946620"/>
                  </a:lnTo>
                  <a:lnTo>
                    <a:pt x="2459202" y="6918617"/>
                  </a:lnTo>
                  <a:lnTo>
                    <a:pt x="2416505" y="6895719"/>
                  </a:lnTo>
                  <a:lnTo>
                    <a:pt x="2376271" y="6878256"/>
                  </a:lnTo>
                  <a:lnTo>
                    <a:pt x="2312847" y="6859968"/>
                  </a:lnTo>
                  <a:lnTo>
                    <a:pt x="2269998" y="6855473"/>
                  </a:lnTo>
                  <a:lnTo>
                    <a:pt x="2228710" y="6857962"/>
                  </a:lnTo>
                  <a:lnTo>
                    <a:pt x="2188997" y="6867436"/>
                  </a:lnTo>
                  <a:lnTo>
                    <a:pt x="2152866" y="6884035"/>
                  </a:lnTo>
                  <a:lnTo>
                    <a:pt x="2121408" y="6907619"/>
                  </a:lnTo>
                  <a:lnTo>
                    <a:pt x="2094611" y="6938162"/>
                  </a:lnTo>
                  <a:lnTo>
                    <a:pt x="2072500" y="6975691"/>
                  </a:lnTo>
                  <a:lnTo>
                    <a:pt x="2067394" y="7022351"/>
                  </a:lnTo>
                  <a:lnTo>
                    <a:pt x="2069782" y="7044791"/>
                  </a:lnTo>
                  <a:lnTo>
                    <a:pt x="2084285" y="7088048"/>
                  </a:lnTo>
                  <a:lnTo>
                    <a:pt x="2108885" y="7126173"/>
                  </a:lnTo>
                  <a:lnTo>
                    <a:pt x="2141893" y="7158241"/>
                  </a:lnTo>
                  <a:lnTo>
                    <a:pt x="2177948" y="7185177"/>
                  </a:lnTo>
                  <a:lnTo>
                    <a:pt x="2216416" y="7207796"/>
                  </a:lnTo>
                  <a:lnTo>
                    <a:pt x="2256802" y="7226351"/>
                  </a:lnTo>
                  <a:lnTo>
                    <a:pt x="2326919" y="7246455"/>
                  </a:lnTo>
                  <a:lnTo>
                    <a:pt x="2376170" y="7251522"/>
                  </a:lnTo>
                  <a:lnTo>
                    <a:pt x="2425331" y="7249058"/>
                  </a:lnTo>
                  <a:lnTo>
                    <a:pt x="2474404" y="7239063"/>
                  </a:lnTo>
                  <a:lnTo>
                    <a:pt x="2515920" y="7222985"/>
                  </a:lnTo>
                  <a:lnTo>
                    <a:pt x="2556027" y="7196302"/>
                  </a:lnTo>
                  <a:lnTo>
                    <a:pt x="2583853" y="7163244"/>
                  </a:lnTo>
                  <a:lnTo>
                    <a:pt x="2602992" y="7122401"/>
                  </a:lnTo>
                  <a:lnTo>
                    <a:pt x="2607627" y="7101383"/>
                  </a:lnTo>
                  <a:lnTo>
                    <a:pt x="2607640" y="7080250"/>
                  </a:lnTo>
                  <a:close/>
                </a:path>
                <a:path w="2894330" h="7251700">
                  <a:moveTo>
                    <a:pt x="2637586" y="3478885"/>
                  </a:moveTo>
                  <a:lnTo>
                    <a:pt x="2633637" y="3433800"/>
                  </a:lnTo>
                  <a:lnTo>
                    <a:pt x="2622677" y="3436569"/>
                  </a:lnTo>
                  <a:lnTo>
                    <a:pt x="2600363" y="3442512"/>
                  </a:lnTo>
                  <a:lnTo>
                    <a:pt x="2476208" y="3476599"/>
                  </a:lnTo>
                  <a:lnTo>
                    <a:pt x="2416175" y="3493503"/>
                  </a:lnTo>
                  <a:lnTo>
                    <a:pt x="2401646" y="3497834"/>
                  </a:lnTo>
                  <a:lnTo>
                    <a:pt x="2398852" y="3496081"/>
                  </a:lnTo>
                  <a:lnTo>
                    <a:pt x="2395105" y="3489350"/>
                  </a:lnTo>
                  <a:lnTo>
                    <a:pt x="2390444" y="3477641"/>
                  </a:lnTo>
                  <a:lnTo>
                    <a:pt x="2384844" y="3460940"/>
                  </a:lnTo>
                  <a:lnTo>
                    <a:pt x="2341219" y="3293529"/>
                  </a:lnTo>
                  <a:lnTo>
                    <a:pt x="2355875" y="3287166"/>
                  </a:lnTo>
                  <a:lnTo>
                    <a:pt x="2543746" y="3207931"/>
                  </a:lnTo>
                  <a:lnTo>
                    <a:pt x="2540736" y="3162554"/>
                  </a:lnTo>
                  <a:lnTo>
                    <a:pt x="2471305" y="3179851"/>
                  </a:lnTo>
                  <a:lnTo>
                    <a:pt x="2431491" y="3191281"/>
                  </a:lnTo>
                  <a:lnTo>
                    <a:pt x="2388260" y="3204553"/>
                  </a:lnTo>
                  <a:lnTo>
                    <a:pt x="2271674" y="3242868"/>
                  </a:lnTo>
                  <a:lnTo>
                    <a:pt x="2210066" y="3262909"/>
                  </a:lnTo>
                  <a:lnTo>
                    <a:pt x="2186609" y="3270123"/>
                  </a:lnTo>
                  <a:lnTo>
                    <a:pt x="2163038" y="3276993"/>
                  </a:lnTo>
                  <a:lnTo>
                    <a:pt x="2139365" y="3283508"/>
                  </a:lnTo>
                  <a:lnTo>
                    <a:pt x="2115578" y="3289668"/>
                  </a:lnTo>
                  <a:lnTo>
                    <a:pt x="2106904" y="3295243"/>
                  </a:lnTo>
                  <a:lnTo>
                    <a:pt x="2084590" y="3328873"/>
                  </a:lnTo>
                  <a:lnTo>
                    <a:pt x="2083066" y="3338296"/>
                  </a:lnTo>
                  <a:lnTo>
                    <a:pt x="2083219" y="3347313"/>
                  </a:lnTo>
                  <a:lnTo>
                    <a:pt x="2110067" y="3378339"/>
                  </a:lnTo>
                  <a:lnTo>
                    <a:pt x="2124405" y="3379533"/>
                  </a:lnTo>
                  <a:lnTo>
                    <a:pt x="2226399" y="3339846"/>
                  </a:lnTo>
                  <a:lnTo>
                    <a:pt x="2265095" y="3324466"/>
                  </a:lnTo>
                  <a:lnTo>
                    <a:pt x="2295601" y="3312071"/>
                  </a:lnTo>
                  <a:lnTo>
                    <a:pt x="2300516" y="3334766"/>
                  </a:lnTo>
                  <a:lnTo>
                    <a:pt x="2307539" y="3362083"/>
                  </a:lnTo>
                  <a:lnTo>
                    <a:pt x="2316670" y="3394011"/>
                  </a:lnTo>
                  <a:lnTo>
                    <a:pt x="2335403" y="3454743"/>
                  </a:lnTo>
                  <a:lnTo>
                    <a:pt x="2341689" y="3475863"/>
                  </a:lnTo>
                  <a:lnTo>
                    <a:pt x="2346744" y="3493884"/>
                  </a:lnTo>
                  <a:lnTo>
                    <a:pt x="2350566" y="3508832"/>
                  </a:lnTo>
                  <a:lnTo>
                    <a:pt x="2343073" y="3511194"/>
                  </a:lnTo>
                  <a:lnTo>
                    <a:pt x="2182215" y="3552748"/>
                  </a:lnTo>
                  <a:lnTo>
                    <a:pt x="2173630" y="3558362"/>
                  </a:lnTo>
                  <a:lnTo>
                    <a:pt x="2152065" y="3592715"/>
                  </a:lnTo>
                  <a:lnTo>
                    <a:pt x="2150211" y="3611308"/>
                  </a:lnTo>
                  <a:lnTo>
                    <a:pt x="2151977" y="3619957"/>
                  </a:lnTo>
                  <a:lnTo>
                    <a:pt x="2157272" y="3630574"/>
                  </a:lnTo>
                  <a:lnTo>
                    <a:pt x="2165439" y="3638092"/>
                  </a:lnTo>
                  <a:lnTo>
                    <a:pt x="2176488" y="3642525"/>
                  </a:lnTo>
                  <a:lnTo>
                    <a:pt x="2190407" y="3643846"/>
                  </a:lnTo>
                  <a:lnTo>
                    <a:pt x="2637586" y="3478885"/>
                  </a:lnTo>
                  <a:close/>
                </a:path>
                <a:path w="2894330" h="7251700">
                  <a:moveTo>
                    <a:pt x="2701861" y="3671176"/>
                  </a:moveTo>
                  <a:lnTo>
                    <a:pt x="2651252" y="3679787"/>
                  </a:lnTo>
                  <a:lnTo>
                    <a:pt x="2598547" y="3690353"/>
                  </a:lnTo>
                  <a:lnTo>
                    <a:pt x="2550553" y="3700665"/>
                  </a:lnTo>
                  <a:lnTo>
                    <a:pt x="2536494" y="3704107"/>
                  </a:lnTo>
                  <a:lnTo>
                    <a:pt x="2520962" y="3707765"/>
                  </a:lnTo>
                  <a:lnTo>
                    <a:pt x="2503779" y="3711664"/>
                  </a:lnTo>
                  <a:lnTo>
                    <a:pt x="2501620" y="3712146"/>
                  </a:lnTo>
                  <a:lnTo>
                    <a:pt x="2501620" y="3884447"/>
                  </a:lnTo>
                  <a:lnTo>
                    <a:pt x="2496210" y="3923195"/>
                  </a:lnTo>
                  <a:lnTo>
                    <a:pt x="2475268" y="3963593"/>
                  </a:lnTo>
                  <a:lnTo>
                    <a:pt x="2442032" y="3988803"/>
                  </a:lnTo>
                  <a:lnTo>
                    <a:pt x="2400998" y="3997617"/>
                  </a:lnTo>
                  <a:lnTo>
                    <a:pt x="2390470" y="3997058"/>
                  </a:lnTo>
                  <a:lnTo>
                    <a:pt x="2349703" y="3984358"/>
                  </a:lnTo>
                  <a:lnTo>
                    <a:pt x="2315464" y="3955504"/>
                  </a:lnTo>
                  <a:lnTo>
                    <a:pt x="2292197" y="3911498"/>
                  </a:lnTo>
                  <a:lnTo>
                    <a:pt x="2284565" y="3862247"/>
                  </a:lnTo>
                  <a:lnTo>
                    <a:pt x="2284793" y="3842867"/>
                  </a:lnTo>
                  <a:lnTo>
                    <a:pt x="2286597" y="3822649"/>
                  </a:lnTo>
                  <a:lnTo>
                    <a:pt x="2481364" y="3789832"/>
                  </a:lnTo>
                  <a:lnTo>
                    <a:pt x="2483866" y="3797135"/>
                  </a:lnTo>
                  <a:lnTo>
                    <a:pt x="2486190" y="3804107"/>
                  </a:lnTo>
                  <a:lnTo>
                    <a:pt x="2488298" y="3810749"/>
                  </a:lnTo>
                  <a:lnTo>
                    <a:pt x="2490216" y="3817048"/>
                  </a:lnTo>
                  <a:lnTo>
                    <a:pt x="2493289" y="3825087"/>
                  </a:lnTo>
                  <a:lnTo>
                    <a:pt x="2501379" y="3870121"/>
                  </a:lnTo>
                  <a:lnTo>
                    <a:pt x="2501620" y="3884447"/>
                  </a:lnTo>
                  <a:lnTo>
                    <a:pt x="2501620" y="3712146"/>
                  </a:lnTo>
                  <a:lnTo>
                    <a:pt x="2486456" y="3715448"/>
                  </a:lnTo>
                  <a:lnTo>
                    <a:pt x="2412974" y="3733241"/>
                  </a:lnTo>
                  <a:lnTo>
                    <a:pt x="2394115" y="3737737"/>
                  </a:lnTo>
                  <a:lnTo>
                    <a:pt x="2378392" y="3741382"/>
                  </a:lnTo>
                  <a:lnTo>
                    <a:pt x="2368042" y="3743731"/>
                  </a:lnTo>
                  <a:lnTo>
                    <a:pt x="2337257" y="3750589"/>
                  </a:lnTo>
                  <a:lnTo>
                    <a:pt x="2323414" y="3753929"/>
                  </a:lnTo>
                  <a:lnTo>
                    <a:pt x="2309672" y="3757142"/>
                  </a:lnTo>
                  <a:lnTo>
                    <a:pt x="2293404" y="3760863"/>
                  </a:lnTo>
                  <a:lnTo>
                    <a:pt x="2280221" y="3763759"/>
                  </a:lnTo>
                  <a:lnTo>
                    <a:pt x="2274239" y="3765156"/>
                  </a:lnTo>
                  <a:lnTo>
                    <a:pt x="2260892" y="3768445"/>
                  </a:lnTo>
                  <a:lnTo>
                    <a:pt x="2251824" y="3770630"/>
                  </a:lnTo>
                  <a:lnTo>
                    <a:pt x="2244648" y="3772306"/>
                  </a:lnTo>
                  <a:lnTo>
                    <a:pt x="2228685" y="3775849"/>
                  </a:lnTo>
                  <a:lnTo>
                    <a:pt x="2225484" y="3781221"/>
                  </a:lnTo>
                  <a:lnTo>
                    <a:pt x="2223566" y="3791000"/>
                  </a:lnTo>
                  <a:lnTo>
                    <a:pt x="2222868" y="3799128"/>
                  </a:lnTo>
                  <a:lnTo>
                    <a:pt x="2222462" y="3808057"/>
                  </a:lnTo>
                  <a:lnTo>
                    <a:pt x="2222360" y="3817810"/>
                  </a:lnTo>
                  <a:lnTo>
                    <a:pt x="2222563" y="3828377"/>
                  </a:lnTo>
                  <a:lnTo>
                    <a:pt x="2223097" y="3839616"/>
                  </a:lnTo>
                  <a:lnTo>
                    <a:pt x="2223998" y="3851414"/>
                  </a:lnTo>
                  <a:lnTo>
                    <a:pt x="2225268" y="3863746"/>
                  </a:lnTo>
                  <a:lnTo>
                    <a:pt x="2226907" y="3876649"/>
                  </a:lnTo>
                  <a:lnTo>
                    <a:pt x="2228392" y="3889679"/>
                  </a:lnTo>
                  <a:lnTo>
                    <a:pt x="2239302" y="3944823"/>
                  </a:lnTo>
                  <a:lnTo>
                    <a:pt x="2261120" y="3993794"/>
                  </a:lnTo>
                  <a:lnTo>
                    <a:pt x="2291169" y="4032897"/>
                  </a:lnTo>
                  <a:lnTo>
                    <a:pt x="2322626" y="4055757"/>
                  </a:lnTo>
                  <a:lnTo>
                    <a:pt x="2358656" y="4069219"/>
                  </a:lnTo>
                  <a:lnTo>
                    <a:pt x="2390089" y="4073004"/>
                  </a:lnTo>
                  <a:lnTo>
                    <a:pt x="2406345" y="4072153"/>
                  </a:lnTo>
                  <a:lnTo>
                    <a:pt x="2456269" y="4058539"/>
                  </a:lnTo>
                  <a:lnTo>
                    <a:pt x="2501684" y="4029265"/>
                  </a:lnTo>
                  <a:lnTo>
                    <a:pt x="2531097" y="3997947"/>
                  </a:lnTo>
                  <a:lnTo>
                    <a:pt x="2538107" y="3988498"/>
                  </a:lnTo>
                  <a:lnTo>
                    <a:pt x="2561717" y="3938054"/>
                  </a:lnTo>
                  <a:lnTo>
                    <a:pt x="2568562" y="3905948"/>
                  </a:lnTo>
                  <a:lnTo>
                    <a:pt x="2569629" y="3899509"/>
                  </a:lnTo>
                  <a:lnTo>
                    <a:pt x="2569540" y="3859377"/>
                  </a:lnTo>
                  <a:lnTo>
                    <a:pt x="2561717" y="3821519"/>
                  </a:lnTo>
                  <a:lnTo>
                    <a:pt x="2539009" y="3768407"/>
                  </a:lnTo>
                  <a:lnTo>
                    <a:pt x="2564079" y="3760076"/>
                  </a:lnTo>
                  <a:lnTo>
                    <a:pt x="2587726" y="3752164"/>
                  </a:lnTo>
                  <a:lnTo>
                    <a:pt x="2610205" y="3744607"/>
                  </a:lnTo>
                  <a:lnTo>
                    <a:pt x="2630792" y="3737648"/>
                  </a:lnTo>
                  <a:lnTo>
                    <a:pt x="2650388" y="3731552"/>
                  </a:lnTo>
                  <a:lnTo>
                    <a:pt x="2668701" y="3725989"/>
                  </a:lnTo>
                  <a:lnTo>
                    <a:pt x="2686583" y="3720706"/>
                  </a:lnTo>
                  <a:lnTo>
                    <a:pt x="2701544" y="3716426"/>
                  </a:lnTo>
                  <a:lnTo>
                    <a:pt x="2701861" y="3671176"/>
                  </a:lnTo>
                  <a:close/>
                </a:path>
                <a:path w="2894330" h="7251700">
                  <a:moveTo>
                    <a:pt x="2779344" y="6449530"/>
                  </a:moveTo>
                  <a:lnTo>
                    <a:pt x="2682735" y="6425133"/>
                  </a:lnTo>
                  <a:lnTo>
                    <a:pt x="2682735" y="6546062"/>
                  </a:lnTo>
                  <a:lnTo>
                    <a:pt x="2682202" y="6563017"/>
                  </a:lnTo>
                  <a:lnTo>
                    <a:pt x="2660929" y="6635813"/>
                  </a:lnTo>
                  <a:lnTo>
                    <a:pt x="2596502" y="6676276"/>
                  </a:lnTo>
                  <a:lnTo>
                    <a:pt x="2547924" y="6678727"/>
                  </a:lnTo>
                  <a:lnTo>
                    <a:pt x="2488412" y="6669329"/>
                  </a:lnTo>
                  <a:lnTo>
                    <a:pt x="2451430" y="6659334"/>
                  </a:lnTo>
                  <a:lnTo>
                    <a:pt x="2399944" y="6640868"/>
                  </a:lnTo>
                  <a:lnTo>
                    <a:pt x="2364486" y="6624434"/>
                  </a:lnTo>
                  <a:lnTo>
                    <a:pt x="2328862" y="6603860"/>
                  </a:lnTo>
                  <a:lnTo>
                    <a:pt x="2291753" y="6562382"/>
                  </a:lnTo>
                  <a:lnTo>
                    <a:pt x="2280018" y="6511963"/>
                  </a:lnTo>
                  <a:lnTo>
                    <a:pt x="2282761" y="6493688"/>
                  </a:lnTo>
                  <a:lnTo>
                    <a:pt x="2299792" y="6455156"/>
                  </a:lnTo>
                  <a:lnTo>
                    <a:pt x="2329916" y="6427406"/>
                  </a:lnTo>
                  <a:lnTo>
                    <a:pt x="2354135" y="6417742"/>
                  </a:lnTo>
                  <a:lnTo>
                    <a:pt x="2663406" y="6487719"/>
                  </a:lnTo>
                  <a:lnTo>
                    <a:pt x="2681821" y="6529387"/>
                  </a:lnTo>
                  <a:lnTo>
                    <a:pt x="2682735" y="6546062"/>
                  </a:lnTo>
                  <a:lnTo>
                    <a:pt x="2682735" y="6425133"/>
                  </a:lnTo>
                  <a:lnTo>
                    <a:pt x="2049259" y="6265088"/>
                  </a:lnTo>
                  <a:lnTo>
                    <a:pt x="2039023" y="6265443"/>
                  </a:lnTo>
                  <a:lnTo>
                    <a:pt x="2029294" y="6267437"/>
                  </a:lnTo>
                  <a:lnTo>
                    <a:pt x="1996668" y="6290246"/>
                  </a:lnTo>
                  <a:lnTo>
                    <a:pt x="1988248" y="6318199"/>
                  </a:lnTo>
                  <a:lnTo>
                    <a:pt x="1991588" y="6328892"/>
                  </a:lnTo>
                  <a:lnTo>
                    <a:pt x="1999107" y="6338417"/>
                  </a:lnTo>
                  <a:lnTo>
                    <a:pt x="2010816" y="6346787"/>
                  </a:lnTo>
                  <a:lnTo>
                    <a:pt x="2047011" y="6354089"/>
                  </a:lnTo>
                  <a:lnTo>
                    <a:pt x="2090115" y="6362928"/>
                  </a:lnTo>
                  <a:lnTo>
                    <a:pt x="2140115" y="6373317"/>
                  </a:lnTo>
                  <a:lnTo>
                    <a:pt x="2196998" y="6385255"/>
                  </a:lnTo>
                  <a:lnTo>
                    <a:pt x="2260790" y="6398742"/>
                  </a:lnTo>
                  <a:lnTo>
                    <a:pt x="2243505" y="6419621"/>
                  </a:lnTo>
                  <a:lnTo>
                    <a:pt x="2229447" y="6441770"/>
                  </a:lnTo>
                  <a:lnTo>
                    <a:pt x="2218626" y="6465189"/>
                  </a:lnTo>
                  <a:lnTo>
                    <a:pt x="2211032" y="6489878"/>
                  </a:lnTo>
                  <a:lnTo>
                    <a:pt x="2206637" y="6516002"/>
                  </a:lnTo>
                  <a:lnTo>
                    <a:pt x="2206053" y="6540894"/>
                  </a:lnTo>
                  <a:lnTo>
                    <a:pt x="2209292" y="6564541"/>
                  </a:lnTo>
                  <a:lnTo>
                    <a:pt x="2216366" y="6586956"/>
                  </a:lnTo>
                  <a:lnTo>
                    <a:pt x="2227072" y="6608331"/>
                  </a:lnTo>
                  <a:lnTo>
                    <a:pt x="2240534" y="6627711"/>
                  </a:lnTo>
                  <a:lnTo>
                    <a:pt x="2248979" y="6636766"/>
                  </a:lnTo>
                  <a:lnTo>
                    <a:pt x="2256726" y="6645084"/>
                  </a:lnTo>
                  <a:lnTo>
                    <a:pt x="2296439" y="6674193"/>
                  </a:lnTo>
                  <a:lnTo>
                    <a:pt x="2337943" y="6697091"/>
                  </a:lnTo>
                  <a:lnTo>
                    <a:pt x="2380081" y="6714858"/>
                  </a:lnTo>
                  <a:lnTo>
                    <a:pt x="2425039" y="6729501"/>
                  </a:lnTo>
                  <a:lnTo>
                    <a:pt x="2495321" y="6743382"/>
                  </a:lnTo>
                  <a:lnTo>
                    <a:pt x="2541016" y="6744525"/>
                  </a:lnTo>
                  <a:lnTo>
                    <a:pt x="2585631" y="6738988"/>
                  </a:lnTo>
                  <a:lnTo>
                    <a:pt x="2629179" y="6726758"/>
                  </a:lnTo>
                  <a:lnTo>
                    <a:pt x="2648559" y="6717258"/>
                  </a:lnTo>
                  <a:lnTo>
                    <a:pt x="2668092" y="6707695"/>
                  </a:lnTo>
                  <a:lnTo>
                    <a:pt x="2679281" y="6698221"/>
                  </a:lnTo>
                  <a:lnTo>
                    <a:pt x="2698826" y="6681673"/>
                  </a:lnTo>
                  <a:lnTo>
                    <a:pt x="2721368" y="6648666"/>
                  </a:lnTo>
                  <a:lnTo>
                    <a:pt x="2735719" y="6608686"/>
                  </a:lnTo>
                  <a:lnTo>
                    <a:pt x="2739923" y="6581495"/>
                  </a:lnTo>
                  <a:lnTo>
                    <a:pt x="2739936" y="6553441"/>
                  </a:lnTo>
                  <a:lnTo>
                    <a:pt x="2735719" y="6524523"/>
                  </a:lnTo>
                  <a:lnTo>
                    <a:pt x="2727312" y="6494742"/>
                  </a:lnTo>
                  <a:lnTo>
                    <a:pt x="2732849" y="6495605"/>
                  </a:lnTo>
                  <a:lnTo>
                    <a:pt x="2739656" y="6496901"/>
                  </a:lnTo>
                  <a:lnTo>
                    <a:pt x="2747772" y="6498628"/>
                  </a:lnTo>
                  <a:lnTo>
                    <a:pt x="2757157" y="6500774"/>
                  </a:lnTo>
                  <a:lnTo>
                    <a:pt x="2779344" y="6449530"/>
                  </a:lnTo>
                  <a:close/>
                </a:path>
                <a:path w="2894330" h="7251700">
                  <a:moveTo>
                    <a:pt x="2783713" y="4038130"/>
                  </a:moveTo>
                  <a:lnTo>
                    <a:pt x="2739364" y="4044645"/>
                  </a:lnTo>
                  <a:lnTo>
                    <a:pt x="2700794" y="4051427"/>
                  </a:lnTo>
                  <a:lnTo>
                    <a:pt x="2658834" y="4059440"/>
                  </a:lnTo>
                  <a:lnTo>
                    <a:pt x="2613761" y="4068127"/>
                  </a:lnTo>
                  <a:lnTo>
                    <a:pt x="2519349" y="4086402"/>
                  </a:lnTo>
                  <a:lnTo>
                    <a:pt x="2474036" y="4095127"/>
                  </a:lnTo>
                  <a:lnTo>
                    <a:pt x="2429040" y="4103725"/>
                  </a:lnTo>
                  <a:lnTo>
                    <a:pt x="2412428" y="4106862"/>
                  </a:lnTo>
                  <a:lnTo>
                    <a:pt x="2394204" y="4110278"/>
                  </a:lnTo>
                  <a:lnTo>
                    <a:pt x="2377186" y="4113428"/>
                  </a:lnTo>
                  <a:lnTo>
                    <a:pt x="2361996" y="4116628"/>
                  </a:lnTo>
                  <a:lnTo>
                    <a:pt x="2349068" y="4119219"/>
                  </a:lnTo>
                  <a:lnTo>
                    <a:pt x="2338387" y="4121200"/>
                  </a:lnTo>
                  <a:lnTo>
                    <a:pt x="2329954" y="4122572"/>
                  </a:lnTo>
                  <a:lnTo>
                    <a:pt x="2320810" y="4127309"/>
                  </a:lnTo>
                  <a:lnTo>
                    <a:pt x="2295423" y="4158678"/>
                  </a:lnTo>
                  <a:lnTo>
                    <a:pt x="2292312" y="4176915"/>
                  </a:lnTo>
                  <a:lnTo>
                    <a:pt x="2293315" y="4185678"/>
                  </a:lnTo>
                  <a:lnTo>
                    <a:pt x="2297569" y="4196740"/>
                  </a:lnTo>
                  <a:lnTo>
                    <a:pt x="2304999" y="4205008"/>
                  </a:lnTo>
                  <a:lnTo>
                    <a:pt x="2315578" y="4210443"/>
                  </a:lnTo>
                  <a:lnTo>
                    <a:pt x="2329319" y="4213072"/>
                  </a:lnTo>
                  <a:lnTo>
                    <a:pt x="2389124" y="4196651"/>
                  </a:lnTo>
                  <a:lnTo>
                    <a:pt x="2445651" y="4181017"/>
                  </a:lnTo>
                  <a:lnTo>
                    <a:pt x="2498890" y="4166158"/>
                  </a:lnTo>
                  <a:lnTo>
                    <a:pt x="2548839" y="4152100"/>
                  </a:lnTo>
                  <a:lnTo>
                    <a:pt x="2595499" y="4138815"/>
                  </a:lnTo>
                  <a:lnTo>
                    <a:pt x="2649817" y="4123194"/>
                  </a:lnTo>
                  <a:lnTo>
                    <a:pt x="2699232" y="4108742"/>
                  </a:lnTo>
                  <a:lnTo>
                    <a:pt x="2743758" y="4095470"/>
                  </a:lnTo>
                  <a:lnTo>
                    <a:pt x="2783395" y="4083380"/>
                  </a:lnTo>
                  <a:lnTo>
                    <a:pt x="2783713" y="4038130"/>
                  </a:lnTo>
                  <a:close/>
                </a:path>
                <a:path w="2894330" h="7251700">
                  <a:moveTo>
                    <a:pt x="2836964" y="6065571"/>
                  </a:moveTo>
                  <a:lnTo>
                    <a:pt x="2832036" y="6019330"/>
                  </a:lnTo>
                  <a:lnTo>
                    <a:pt x="2818523" y="5978842"/>
                  </a:lnTo>
                  <a:lnTo>
                    <a:pt x="2796438" y="5944120"/>
                  </a:lnTo>
                  <a:lnTo>
                    <a:pt x="2769006" y="5918225"/>
                  </a:lnTo>
                  <a:lnTo>
                    <a:pt x="2769006" y="6084646"/>
                  </a:lnTo>
                  <a:lnTo>
                    <a:pt x="2767368" y="6113983"/>
                  </a:lnTo>
                  <a:lnTo>
                    <a:pt x="2747721" y="6146851"/>
                  </a:lnTo>
                  <a:lnTo>
                    <a:pt x="2698419" y="6158547"/>
                  </a:lnTo>
                  <a:lnTo>
                    <a:pt x="2687040" y="6120435"/>
                  </a:lnTo>
                  <a:lnTo>
                    <a:pt x="2676525" y="6078563"/>
                  </a:lnTo>
                  <a:lnTo>
                    <a:pt x="2666860" y="6032932"/>
                  </a:lnTo>
                  <a:lnTo>
                    <a:pt x="2658072" y="5983529"/>
                  </a:lnTo>
                  <a:lnTo>
                    <a:pt x="2650134" y="5930366"/>
                  </a:lnTo>
                  <a:lnTo>
                    <a:pt x="2677693" y="5940869"/>
                  </a:lnTo>
                  <a:lnTo>
                    <a:pt x="2723718" y="5975807"/>
                  </a:lnTo>
                  <a:lnTo>
                    <a:pt x="2756420" y="6027775"/>
                  </a:lnTo>
                  <a:lnTo>
                    <a:pt x="2769006" y="6084646"/>
                  </a:lnTo>
                  <a:lnTo>
                    <a:pt x="2769006" y="5918225"/>
                  </a:lnTo>
                  <a:lnTo>
                    <a:pt x="2726499" y="5891962"/>
                  </a:lnTo>
                  <a:lnTo>
                    <a:pt x="2678658" y="5874524"/>
                  </a:lnTo>
                  <a:lnTo>
                    <a:pt x="2624632" y="5863336"/>
                  </a:lnTo>
                  <a:lnTo>
                    <a:pt x="2580690" y="5858561"/>
                  </a:lnTo>
                  <a:lnTo>
                    <a:pt x="2537688" y="5857545"/>
                  </a:lnTo>
                  <a:lnTo>
                    <a:pt x="2516047" y="5858865"/>
                  </a:lnTo>
                  <a:lnTo>
                    <a:pt x="2471610" y="5864339"/>
                  </a:lnTo>
                  <a:lnTo>
                    <a:pt x="2427097" y="5874258"/>
                  </a:lnTo>
                  <a:lnTo>
                    <a:pt x="2388260" y="5892431"/>
                  </a:lnTo>
                  <a:lnTo>
                    <a:pt x="2356904" y="5919317"/>
                  </a:lnTo>
                  <a:lnTo>
                    <a:pt x="2338019" y="5953785"/>
                  </a:lnTo>
                  <a:lnTo>
                    <a:pt x="2331199" y="5996991"/>
                  </a:lnTo>
                  <a:lnTo>
                    <a:pt x="2330551" y="6025908"/>
                  </a:lnTo>
                  <a:lnTo>
                    <a:pt x="2331428" y="6060516"/>
                  </a:lnTo>
                  <a:lnTo>
                    <a:pt x="2333841" y="6100788"/>
                  </a:lnTo>
                  <a:lnTo>
                    <a:pt x="2337562" y="6141809"/>
                  </a:lnTo>
                  <a:lnTo>
                    <a:pt x="2345842" y="6207976"/>
                  </a:lnTo>
                  <a:lnTo>
                    <a:pt x="2350376" y="6233122"/>
                  </a:lnTo>
                  <a:lnTo>
                    <a:pt x="2367432" y="6231750"/>
                  </a:lnTo>
                  <a:lnTo>
                    <a:pt x="2394534" y="6229591"/>
                  </a:lnTo>
                  <a:lnTo>
                    <a:pt x="2394585" y="6226187"/>
                  </a:lnTo>
                  <a:lnTo>
                    <a:pt x="2394483" y="6217932"/>
                  </a:lnTo>
                  <a:lnTo>
                    <a:pt x="2393302" y="6166180"/>
                  </a:lnTo>
                  <a:lnTo>
                    <a:pt x="2393035" y="6144069"/>
                  </a:lnTo>
                  <a:lnTo>
                    <a:pt x="2393124" y="6095479"/>
                  </a:lnTo>
                  <a:lnTo>
                    <a:pt x="2395512" y="6048222"/>
                  </a:lnTo>
                  <a:lnTo>
                    <a:pt x="2399677" y="6009144"/>
                  </a:lnTo>
                  <a:lnTo>
                    <a:pt x="2411387" y="5970676"/>
                  </a:lnTo>
                  <a:lnTo>
                    <a:pt x="2440381" y="5935751"/>
                  </a:lnTo>
                  <a:lnTo>
                    <a:pt x="2480208" y="5918898"/>
                  </a:lnTo>
                  <a:lnTo>
                    <a:pt x="2529573" y="5913602"/>
                  </a:lnTo>
                  <a:lnTo>
                    <a:pt x="2540495" y="5913488"/>
                  </a:lnTo>
                  <a:lnTo>
                    <a:pt x="2551747" y="5914187"/>
                  </a:lnTo>
                  <a:lnTo>
                    <a:pt x="2590469" y="5917755"/>
                  </a:lnTo>
                  <a:lnTo>
                    <a:pt x="2592451" y="6023495"/>
                  </a:lnTo>
                  <a:lnTo>
                    <a:pt x="2592870" y="6038126"/>
                  </a:lnTo>
                  <a:lnTo>
                    <a:pt x="2596896" y="6084824"/>
                  </a:lnTo>
                  <a:lnTo>
                    <a:pt x="2605862" y="6136716"/>
                  </a:lnTo>
                  <a:lnTo>
                    <a:pt x="2620010" y="6176454"/>
                  </a:lnTo>
                  <a:lnTo>
                    <a:pt x="2644597" y="6208280"/>
                  </a:lnTo>
                  <a:lnTo>
                    <a:pt x="2679700" y="6229172"/>
                  </a:lnTo>
                  <a:lnTo>
                    <a:pt x="2719501" y="6233452"/>
                  </a:lnTo>
                  <a:lnTo>
                    <a:pt x="2743466" y="6229299"/>
                  </a:lnTo>
                  <a:lnTo>
                    <a:pt x="2785935" y="6204953"/>
                  </a:lnTo>
                  <a:lnTo>
                    <a:pt x="2817660" y="6165659"/>
                  </a:lnTo>
                  <a:lnTo>
                    <a:pt x="2833306" y="6117590"/>
                  </a:lnTo>
                  <a:lnTo>
                    <a:pt x="2836964" y="6065571"/>
                  </a:lnTo>
                  <a:close/>
                </a:path>
                <a:path w="2894330" h="7251700">
                  <a:moveTo>
                    <a:pt x="2865932" y="4532642"/>
                  </a:moveTo>
                  <a:lnTo>
                    <a:pt x="2855226" y="4455668"/>
                  </a:lnTo>
                  <a:lnTo>
                    <a:pt x="2838577" y="4412246"/>
                  </a:lnTo>
                  <a:lnTo>
                    <a:pt x="2815107" y="4376598"/>
                  </a:lnTo>
                  <a:lnTo>
                    <a:pt x="2800807" y="4363440"/>
                  </a:lnTo>
                  <a:lnTo>
                    <a:pt x="2800807" y="4531423"/>
                  </a:lnTo>
                  <a:lnTo>
                    <a:pt x="2799169" y="4541253"/>
                  </a:lnTo>
                  <a:lnTo>
                    <a:pt x="2772130" y="4569866"/>
                  </a:lnTo>
                  <a:lnTo>
                    <a:pt x="2745282" y="4581156"/>
                  </a:lnTo>
                  <a:lnTo>
                    <a:pt x="2724480" y="4547260"/>
                  </a:lnTo>
                  <a:lnTo>
                    <a:pt x="2703538" y="4509503"/>
                  </a:lnTo>
                  <a:lnTo>
                    <a:pt x="2682468" y="4467885"/>
                  </a:lnTo>
                  <a:lnTo>
                    <a:pt x="2661259" y="4422406"/>
                  </a:lnTo>
                  <a:lnTo>
                    <a:pt x="2639911" y="4373067"/>
                  </a:lnTo>
                  <a:lnTo>
                    <a:pt x="2669235" y="4376128"/>
                  </a:lnTo>
                  <a:lnTo>
                    <a:pt x="2722702" y="4398048"/>
                  </a:lnTo>
                  <a:lnTo>
                    <a:pt x="2767673" y="4439856"/>
                  </a:lnTo>
                  <a:lnTo>
                    <a:pt x="2794482" y="4491583"/>
                  </a:lnTo>
                  <a:lnTo>
                    <a:pt x="2800807" y="4531423"/>
                  </a:lnTo>
                  <a:lnTo>
                    <a:pt x="2800807" y="4363440"/>
                  </a:lnTo>
                  <a:lnTo>
                    <a:pt x="2784818" y="4348721"/>
                  </a:lnTo>
                  <a:lnTo>
                    <a:pt x="2747734" y="4328630"/>
                  </a:lnTo>
                  <a:lnTo>
                    <a:pt x="2703817" y="4316311"/>
                  </a:lnTo>
                  <a:lnTo>
                    <a:pt x="2653106" y="4311764"/>
                  </a:lnTo>
                  <a:lnTo>
                    <a:pt x="2598026" y="4314863"/>
                  </a:lnTo>
                  <a:lnTo>
                    <a:pt x="2554325" y="4321556"/>
                  </a:lnTo>
                  <a:lnTo>
                    <a:pt x="2512517" y="4331627"/>
                  </a:lnTo>
                  <a:lnTo>
                    <a:pt x="2471242" y="4346333"/>
                  </a:lnTo>
                  <a:lnTo>
                    <a:pt x="2429446" y="4365053"/>
                  </a:lnTo>
                  <a:lnTo>
                    <a:pt x="2392489" y="4389145"/>
                  </a:lnTo>
                  <a:lnTo>
                    <a:pt x="2363749" y="4420184"/>
                  </a:lnTo>
                  <a:lnTo>
                    <a:pt x="2347226" y="4456455"/>
                  </a:lnTo>
                  <a:lnTo>
                    <a:pt x="2344331" y="4476000"/>
                  </a:lnTo>
                  <a:lnTo>
                    <a:pt x="2344991" y="4496498"/>
                  </a:lnTo>
                  <a:lnTo>
                    <a:pt x="2355659" y="4547628"/>
                  </a:lnTo>
                  <a:lnTo>
                    <a:pt x="2378100" y="4619129"/>
                  </a:lnTo>
                  <a:lnTo>
                    <a:pt x="2392261" y="4657814"/>
                  </a:lnTo>
                  <a:lnTo>
                    <a:pt x="2417280" y="4719625"/>
                  </a:lnTo>
                  <a:lnTo>
                    <a:pt x="2428138" y="4742751"/>
                  </a:lnTo>
                  <a:lnTo>
                    <a:pt x="2444267" y="4737049"/>
                  </a:lnTo>
                  <a:lnTo>
                    <a:pt x="2469896" y="4727994"/>
                  </a:lnTo>
                  <a:lnTo>
                    <a:pt x="2469083" y="4724692"/>
                  </a:lnTo>
                  <a:lnTo>
                    <a:pt x="2466848" y="4716729"/>
                  </a:lnTo>
                  <a:lnTo>
                    <a:pt x="2452395" y="4667034"/>
                  </a:lnTo>
                  <a:lnTo>
                    <a:pt x="2446439" y="4645736"/>
                  </a:lnTo>
                  <a:lnTo>
                    <a:pt x="2434031" y="4598759"/>
                  </a:lnTo>
                  <a:lnTo>
                    <a:pt x="2424176" y="4552467"/>
                  </a:lnTo>
                  <a:lnTo>
                    <a:pt x="2418156" y="4513643"/>
                  </a:lnTo>
                  <a:lnTo>
                    <a:pt x="2417178" y="4499419"/>
                  </a:lnTo>
                  <a:lnTo>
                    <a:pt x="2417648" y="4486033"/>
                  </a:lnTo>
                  <a:lnTo>
                    <a:pt x="2432647" y="4441037"/>
                  </a:lnTo>
                  <a:lnTo>
                    <a:pt x="2462568" y="4411599"/>
                  </a:lnTo>
                  <a:lnTo>
                    <a:pt x="2507653" y="4391495"/>
                  </a:lnTo>
                  <a:lnTo>
                    <a:pt x="2552585" y="4380560"/>
                  </a:lnTo>
                  <a:lnTo>
                    <a:pt x="2579001" y="4376242"/>
                  </a:lnTo>
                  <a:lnTo>
                    <a:pt x="2581681" y="4384827"/>
                  </a:lnTo>
                  <a:lnTo>
                    <a:pt x="2589149" y="4410634"/>
                  </a:lnTo>
                  <a:lnTo>
                    <a:pt x="2608122" y="4477905"/>
                  </a:lnTo>
                  <a:lnTo>
                    <a:pt x="2612301" y="4491939"/>
                  </a:lnTo>
                  <a:lnTo>
                    <a:pt x="2628201" y="4536033"/>
                  </a:lnTo>
                  <a:lnTo>
                    <a:pt x="2650223" y="4583862"/>
                  </a:lnTo>
                  <a:lnTo>
                    <a:pt x="2667724" y="4611014"/>
                  </a:lnTo>
                  <a:lnTo>
                    <a:pt x="2674112" y="4618634"/>
                  </a:lnTo>
                  <a:lnTo>
                    <a:pt x="2706065" y="4643056"/>
                  </a:lnTo>
                  <a:lnTo>
                    <a:pt x="2745359" y="4654220"/>
                  </a:lnTo>
                  <a:lnTo>
                    <a:pt x="2759672" y="4653597"/>
                  </a:lnTo>
                  <a:lnTo>
                    <a:pt x="2807017" y="4637938"/>
                  </a:lnTo>
                  <a:lnTo>
                    <a:pt x="2841777" y="4603483"/>
                  </a:lnTo>
                  <a:lnTo>
                    <a:pt x="2862326" y="4557344"/>
                  </a:lnTo>
                  <a:lnTo>
                    <a:pt x="2865932" y="4532642"/>
                  </a:lnTo>
                  <a:close/>
                </a:path>
                <a:path w="2894330" h="7251700">
                  <a:moveTo>
                    <a:pt x="2894215" y="5272417"/>
                  </a:moveTo>
                  <a:lnTo>
                    <a:pt x="2832366" y="5255603"/>
                  </a:lnTo>
                  <a:lnTo>
                    <a:pt x="2785414" y="5241785"/>
                  </a:lnTo>
                  <a:lnTo>
                    <a:pt x="2727756" y="5224373"/>
                  </a:lnTo>
                  <a:lnTo>
                    <a:pt x="2659418" y="5203342"/>
                  </a:lnTo>
                  <a:lnTo>
                    <a:pt x="2590469" y="5182489"/>
                  </a:lnTo>
                  <a:lnTo>
                    <a:pt x="2530246" y="5165560"/>
                  </a:lnTo>
                  <a:lnTo>
                    <a:pt x="2478735" y="5152529"/>
                  </a:lnTo>
                  <a:lnTo>
                    <a:pt x="2435923" y="5143411"/>
                  </a:lnTo>
                  <a:lnTo>
                    <a:pt x="2401836" y="5138204"/>
                  </a:lnTo>
                  <a:lnTo>
                    <a:pt x="2389403" y="5175986"/>
                  </a:lnTo>
                  <a:lnTo>
                    <a:pt x="2424684" y="5185689"/>
                  </a:lnTo>
                  <a:lnTo>
                    <a:pt x="2464955" y="5198503"/>
                  </a:lnTo>
                  <a:lnTo>
                    <a:pt x="2510231" y="5214404"/>
                  </a:lnTo>
                  <a:lnTo>
                    <a:pt x="2560497" y="5233416"/>
                  </a:lnTo>
                  <a:lnTo>
                    <a:pt x="2615781" y="5255526"/>
                  </a:lnTo>
                  <a:lnTo>
                    <a:pt x="2676055" y="5280749"/>
                  </a:lnTo>
                  <a:lnTo>
                    <a:pt x="2741320" y="5309070"/>
                  </a:lnTo>
                  <a:lnTo>
                    <a:pt x="2715577" y="5318023"/>
                  </a:lnTo>
                  <a:lnTo>
                    <a:pt x="2684246" y="5328221"/>
                  </a:lnTo>
                  <a:lnTo>
                    <a:pt x="2647340" y="5339651"/>
                  </a:lnTo>
                  <a:lnTo>
                    <a:pt x="2604846" y="5352313"/>
                  </a:lnTo>
                  <a:lnTo>
                    <a:pt x="2527414" y="5376481"/>
                  </a:lnTo>
                  <a:lnTo>
                    <a:pt x="2474341" y="5393855"/>
                  </a:lnTo>
                  <a:lnTo>
                    <a:pt x="2470277" y="5424132"/>
                  </a:lnTo>
                  <a:lnTo>
                    <a:pt x="2470569" y="5430037"/>
                  </a:lnTo>
                  <a:lnTo>
                    <a:pt x="2471204" y="5436946"/>
                  </a:lnTo>
                  <a:lnTo>
                    <a:pt x="2475014" y="5469534"/>
                  </a:lnTo>
                  <a:lnTo>
                    <a:pt x="2540190" y="5498604"/>
                  </a:lnTo>
                  <a:lnTo>
                    <a:pt x="2598153" y="5525503"/>
                  </a:lnTo>
                  <a:lnTo>
                    <a:pt x="2648889" y="5550230"/>
                  </a:lnTo>
                  <a:lnTo>
                    <a:pt x="2692400" y="5572785"/>
                  </a:lnTo>
                  <a:lnTo>
                    <a:pt x="2728696" y="5593194"/>
                  </a:lnTo>
                  <a:lnTo>
                    <a:pt x="2757767" y="5611419"/>
                  </a:lnTo>
                  <a:lnTo>
                    <a:pt x="2724035" y="5617578"/>
                  </a:lnTo>
                  <a:lnTo>
                    <a:pt x="2680347" y="5623801"/>
                  </a:lnTo>
                  <a:lnTo>
                    <a:pt x="2626715" y="5630088"/>
                  </a:lnTo>
                  <a:lnTo>
                    <a:pt x="2563126" y="5636438"/>
                  </a:lnTo>
                  <a:lnTo>
                    <a:pt x="2499715" y="5643156"/>
                  </a:lnTo>
                  <a:lnTo>
                    <a:pt x="2446617" y="5649595"/>
                  </a:lnTo>
                  <a:lnTo>
                    <a:pt x="2403856" y="5655729"/>
                  </a:lnTo>
                  <a:lnTo>
                    <a:pt x="2368880" y="5670994"/>
                  </a:lnTo>
                  <a:lnTo>
                    <a:pt x="2364930" y="5704040"/>
                  </a:lnTo>
                  <a:lnTo>
                    <a:pt x="2365311" y="5712409"/>
                  </a:lnTo>
                  <a:lnTo>
                    <a:pt x="2366175" y="5720804"/>
                  </a:lnTo>
                  <a:lnTo>
                    <a:pt x="2367534" y="5729211"/>
                  </a:lnTo>
                  <a:lnTo>
                    <a:pt x="2437866" y="5722048"/>
                  </a:lnTo>
                  <a:lnTo>
                    <a:pt x="2503627" y="5714720"/>
                  </a:lnTo>
                  <a:lnTo>
                    <a:pt x="2564828" y="5707240"/>
                  </a:lnTo>
                  <a:lnTo>
                    <a:pt x="2621445" y="5699595"/>
                  </a:lnTo>
                  <a:lnTo>
                    <a:pt x="2673489" y="5691797"/>
                  </a:lnTo>
                  <a:lnTo>
                    <a:pt x="2720962" y="5683834"/>
                  </a:lnTo>
                  <a:lnTo>
                    <a:pt x="2763875" y="5675719"/>
                  </a:lnTo>
                  <a:lnTo>
                    <a:pt x="2802204" y="5667451"/>
                  </a:lnTo>
                  <a:lnTo>
                    <a:pt x="2865158" y="5650433"/>
                  </a:lnTo>
                  <a:lnTo>
                    <a:pt x="2862148" y="5583491"/>
                  </a:lnTo>
                  <a:lnTo>
                    <a:pt x="2797352" y="5545721"/>
                  </a:lnTo>
                  <a:lnTo>
                    <a:pt x="2758160" y="5525592"/>
                  </a:lnTo>
                  <a:lnTo>
                    <a:pt x="2714434" y="5504612"/>
                  </a:lnTo>
                  <a:lnTo>
                    <a:pt x="2666161" y="5482806"/>
                  </a:lnTo>
                  <a:lnTo>
                    <a:pt x="2613355" y="5460162"/>
                  </a:lnTo>
                  <a:lnTo>
                    <a:pt x="2556014" y="5436667"/>
                  </a:lnTo>
                  <a:lnTo>
                    <a:pt x="2577922" y="5428399"/>
                  </a:lnTo>
                  <a:lnTo>
                    <a:pt x="2611640" y="5416956"/>
                  </a:lnTo>
                  <a:lnTo>
                    <a:pt x="2657170" y="5402338"/>
                  </a:lnTo>
                  <a:lnTo>
                    <a:pt x="2714485" y="5384546"/>
                  </a:lnTo>
                  <a:lnTo>
                    <a:pt x="2773070" y="5366131"/>
                  </a:lnTo>
                  <a:lnTo>
                    <a:pt x="2821368" y="5349608"/>
                  </a:lnTo>
                  <a:lnTo>
                    <a:pt x="2859405" y="5334965"/>
                  </a:lnTo>
                  <a:lnTo>
                    <a:pt x="2887154" y="5322227"/>
                  </a:lnTo>
                  <a:lnTo>
                    <a:pt x="2887383" y="5316994"/>
                  </a:lnTo>
                  <a:lnTo>
                    <a:pt x="2888373" y="5309171"/>
                  </a:lnTo>
                  <a:lnTo>
                    <a:pt x="2890126" y="5298770"/>
                  </a:lnTo>
                  <a:lnTo>
                    <a:pt x="2891726" y="5291658"/>
                  </a:lnTo>
                  <a:lnTo>
                    <a:pt x="2892945" y="5284889"/>
                  </a:lnTo>
                  <a:lnTo>
                    <a:pt x="2893771" y="5278475"/>
                  </a:lnTo>
                  <a:lnTo>
                    <a:pt x="2894215" y="5272417"/>
                  </a:lnTo>
                  <a:close/>
                </a:path>
              </a:pathLst>
            </a:custGeom>
            <a:solidFill>
              <a:srgbClr val="36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00060" y="7081623"/>
              <a:ext cx="2852325" cy="384819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230297" y="539666"/>
              <a:ext cx="3032760" cy="6384925"/>
            </a:xfrm>
            <a:custGeom>
              <a:avLst/>
              <a:gdLst/>
              <a:ahLst/>
              <a:cxnLst/>
              <a:rect l="l" t="t" r="r" b="b"/>
              <a:pathLst>
                <a:path w="3032760" h="6384925">
                  <a:moveTo>
                    <a:pt x="518642" y="5217236"/>
                  </a:moveTo>
                  <a:lnTo>
                    <a:pt x="515099" y="5177472"/>
                  </a:lnTo>
                  <a:lnTo>
                    <a:pt x="499491" y="5128641"/>
                  </a:lnTo>
                  <a:lnTo>
                    <a:pt x="474332" y="5087823"/>
                  </a:lnTo>
                  <a:lnTo>
                    <a:pt x="457365" y="5071237"/>
                  </a:lnTo>
                  <a:lnTo>
                    <a:pt x="451396" y="5066119"/>
                  </a:lnTo>
                  <a:lnTo>
                    <a:pt x="409905" y="5043182"/>
                  </a:lnTo>
                  <a:lnTo>
                    <a:pt x="361543" y="5035702"/>
                  </a:lnTo>
                  <a:lnTo>
                    <a:pt x="344017" y="5036909"/>
                  </a:lnTo>
                  <a:lnTo>
                    <a:pt x="293090" y="5051564"/>
                  </a:lnTo>
                  <a:lnTo>
                    <a:pt x="246443" y="5080508"/>
                  </a:lnTo>
                  <a:lnTo>
                    <a:pt x="241604" y="5084902"/>
                  </a:lnTo>
                  <a:lnTo>
                    <a:pt x="244297" y="5246763"/>
                  </a:lnTo>
                  <a:lnTo>
                    <a:pt x="244589" y="5230990"/>
                  </a:lnTo>
                  <a:lnTo>
                    <a:pt x="245986" y="5216055"/>
                  </a:lnTo>
                  <a:lnTo>
                    <a:pt x="256311" y="5176367"/>
                  </a:lnTo>
                  <a:lnTo>
                    <a:pt x="281559" y="5136743"/>
                  </a:lnTo>
                  <a:lnTo>
                    <a:pt x="317385" y="5114061"/>
                  </a:lnTo>
                  <a:lnTo>
                    <a:pt x="348030" y="5108575"/>
                  </a:lnTo>
                  <a:lnTo>
                    <a:pt x="358711" y="5108956"/>
                  </a:lnTo>
                  <a:lnTo>
                    <a:pt x="399046" y="5121414"/>
                  </a:lnTo>
                  <a:lnTo>
                    <a:pt x="432333" y="5148897"/>
                  </a:lnTo>
                  <a:lnTo>
                    <a:pt x="454393" y="5191061"/>
                  </a:lnTo>
                  <a:lnTo>
                    <a:pt x="459994" y="5229441"/>
                  </a:lnTo>
                  <a:lnTo>
                    <a:pt x="459435" y="5247373"/>
                  </a:lnTo>
                  <a:lnTo>
                    <a:pt x="457161" y="5265813"/>
                  </a:lnTo>
                  <a:lnTo>
                    <a:pt x="453186" y="5284775"/>
                  </a:lnTo>
                  <a:lnTo>
                    <a:pt x="447497" y="5304269"/>
                  </a:lnTo>
                  <a:lnTo>
                    <a:pt x="250063" y="5298706"/>
                  </a:lnTo>
                  <a:lnTo>
                    <a:pt x="249021" y="5291048"/>
                  </a:lnTo>
                  <a:lnTo>
                    <a:pt x="248094" y="5283771"/>
                  </a:lnTo>
                  <a:lnTo>
                    <a:pt x="247307" y="5276850"/>
                  </a:lnTo>
                  <a:lnTo>
                    <a:pt x="246646" y="5270284"/>
                  </a:lnTo>
                  <a:lnTo>
                    <a:pt x="245198" y="5261800"/>
                  </a:lnTo>
                  <a:lnTo>
                    <a:pt x="244411" y="5253964"/>
                  </a:lnTo>
                  <a:lnTo>
                    <a:pt x="241604" y="5084902"/>
                  </a:lnTo>
                  <a:lnTo>
                    <a:pt x="232905" y="5092814"/>
                  </a:lnTo>
                  <a:lnTo>
                    <a:pt x="199961" y="5137721"/>
                  </a:lnTo>
                  <a:lnTo>
                    <a:pt x="184734" y="5173992"/>
                  </a:lnTo>
                  <a:lnTo>
                    <a:pt x="177038" y="5213401"/>
                  </a:lnTo>
                  <a:lnTo>
                    <a:pt x="176339" y="5234152"/>
                  </a:lnTo>
                  <a:lnTo>
                    <a:pt x="177368" y="5252047"/>
                  </a:lnTo>
                  <a:lnTo>
                    <a:pt x="179882" y="5270411"/>
                  </a:lnTo>
                  <a:lnTo>
                    <a:pt x="183883" y="5289245"/>
                  </a:lnTo>
                  <a:lnTo>
                    <a:pt x="189357" y="5308549"/>
                  </a:lnTo>
                  <a:lnTo>
                    <a:pt x="162902" y="5311902"/>
                  </a:lnTo>
                  <a:lnTo>
                    <a:pt x="138417" y="5315039"/>
                  </a:lnTo>
                  <a:lnTo>
                    <a:pt x="114896" y="5318099"/>
                  </a:lnTo>
                  <a:lnTo>
                    <a:pt x="93345" y="5320944"/>
                  </a:lnTo>
                  <a:lnTo>
                    <a:pt x="72948" y="5323116"/>
                  </a:lnTo>
                  <a:lnTo>
                    <a:pt x="53898" y="5325034"/>
                  </a:lnTo>
                  <a:lnTo>
                    <a:pt x="35331" y="5326748"/>
                  </a:lnTo>
                  <a:lnTo>
                    <a:pt x="19837" y="5328056"/>
                  </a:lnTo>
                  <a:lnTo>
                    <a:pt x="10744" y="5372379"/>
                  </a:lnTo>
                  <a:lnTo>
                    <a:pt x="36106" y="5373255"/>
                  </a:lnTo>
                  <a:lnTo>
                    <a:pt x="62064" y="5373738"/>
                  </a:lnTo>
                  <a:lnTo>
                    <a:pt x="88646" y="5373852"/>
                  </a:lnTo>
                  <a:lnTo>
                    <a:pt x="115824" y="5373586"/>
                  </a:lnTo>
                  <a:lnTo>
                    <a:pt x="164160" y="5372773"/>
                  </a:lnTo>
                  <a:lnTo>
                    <a:pt x="179362" y="5372100"/>
                  </a:lnTo>
                  <a:lnTo>
                    <a:pt x="195313" y="5371541"/>
                  </a:lnTo>
                  <a:lnTo>
                    <a:pt x="212852" y="5371058"/>
                  </a:lnTo>
                  <a:lnTo>
                    <a:pt x="230644" y="5370703"/>
                  </a:lnTo>
                  <a:lnTo>
                    <a:pt x="306184" y="5367477"/>
                  </a:lnTo>
                  <a:lnTo>
                    <a:pt x="325132" y="5366740"/>
                  </a:lnTo>
                  <a:lnTo>
                    <a:pt x="341693" y="5366182"/>
                  </a:lnTo>
                  <a:lnTo>
                    <a:pt x="361937" y="5365635"/>
                  </a:lnTo>
                  <a:lnTo>
                    <a:pt x="373405" y="5365407"/>
                  </a:lnTo>
                  <a:lnTo>
                    <a:pt x="383832" y="5365115"/>
                  </a:lnTo>
                  <a:lnTo>
                    <a:pt x="397078" y="5364556"/>
                  </a:lnTo>
                  <a:lnTo>
                    <a:pt x="412165" y="5364035"/>
                  </a:lnTo>
                  <a:lnTo>
                    <a:pt x="428840" y="5363553"/>
                  </a:lnTo>
                  <a:lnTo>
                    <a:pt x="444550" y="5363222"/>
                  </a:lnTo>
                  <a:lnTo>
                    <a:pt x="458038" y="5362562"/>
                  </a:lnTo>
                  <a:lnTo>
                    <a:pt x="470052" y="5362054"/>
                  </a:lnTo>
                  <a:lnTo>
                    <a:pt x="478878" y="5361762"/>
                  </a:lnTo>
                  <a:lnTo>
                    <a:pt x="489673" y="5361483"/>
                  </a:lnTo>
                  <a:lnTo>
                    <a:pt x="494741" y="5359692"/>
                  </a:lnTo>
                  <a:lnTo>
                    <a:pt x="510794" y="5317693"/>
                  </a:lnTo>
                  <a:lnTo>
                    <a:pt x="516839" y="5267528"/>
                  </a:lnTo>
                  <a:lnTo>
                    <a:pt x="518147" y="5243207"/>
                  </a:lnTo>
                  <a:lnTo>
                    <a:pt x="518642" y="5217236"/>
                  </a:lnTo>
                  <a:close/>
                </a:path>
                <a:path w="3032760" h="6384925">
                  <a:moveTo>
                    <a:pt x="544804" y="4594276"/>
                  </a:moveTo>
                  <a:lnTo>
                    <a:pt x="517702" y="4558042"/>
                  </a:lnTo>
                  <a:lnTo>
                    <a:pt x="41160" y="4548987"/>
                  </a:lnTo>
                  <a:lnTo>
                    <a:pt x="28435" y="4592409"/>
                  </a:lnTo>
                  <a:lnTo>
                    <a:pt x="190652" y="4609833"/>
                  </a:lnTo>
                  <a:lnTo>
                    <a:pt x="252717" y="4615929"/>
                  </a:lnTo>
                  <a:lnTo>
                    <a:pt x="267817" y="4617174"/>
                  </a:lnTo>
                  <a:lnTo>
                    <a:pt x="269798" y="4619828"/>
                  </a:lnTo>
                  <a:lnTo>
                    <a:pt x="270827" y="4627461"/>
                  </a:lnTo>
                  <a:lnTo>
                    <a:pt x="270903" y="4640072"/>
                  </a:lnTo>
                  <a:lnTo>
                    <a:pt x="270052" y="4657661"/>
                  </a:lnTo>
                  <a:lnTo>
                    <a:pt x="249770" y="4829467"/>
                  </a:lnTo>
                  <a:lnTo>
                    <a:pt x="233807" y="4830064"/>
                  </a:lnTo>
                  <a:lnTo>
                    <a:pt x="29984" y="4835512"/>
                  </a:lnTo>
                  <a:lnTo>
                    <a:pt x="16268" y="4878870"/>
                  </a:lnTo>
                  <a:lnTo>
                    <a:pt x="87236" y="4888027"/>
                  </a:lnTo>
                  <a:lnTo>
                    <a:pt x="128485" y="4891875"/>
                  </a:lnTo>
                  <a:lnTo>
                    <a:pt x="173583" y="4895240"/>
                  </a:lnTo>
                  <a:lnTo>
                    <a:pt x="296113" y="4901971"/>
                  </a:lnTo>
                  <a:lnTo>
                    <a:pt x="360794" y="4905718"/>
                  </a:lnTo>
                  <a:lnTo>
                    <a:pt x="385267" y="4907521"/>
                  </a:lnTo>
                  <a:lnTo>
                    <a:pt x="409714" y="4909705"/>
                  </a:lnTo>
                  <a:lnTo>
                    <a:pt x="434136" y="4912258"/>
                  </a:lnTo>
                  <a:lnTo>
                    <a:pt x="458546" y="4915166"/>
                  </a:lnTo>
                  <a:lnTo>
                    <a:pt x="468642" y="4913134"/>
                  </a:lnTo>
                  <a:lnTo>
                    <a:pt x="501662" y="4889932"/>
                  </a:lnTo>
                  <a:lnTo>
                    <a:pt x="511098" y="4864544"/>
                  </a:lnTo>
                  <a:lnTo>
                    <a:pt x="509981" y="4852733"/>
                  </a:lnTo>
                  <a:lnTo>
                    <a:pt x="504926" y="4842738"/>
                  </a:lnTo>
                  <a:lnTo>
                    <a:pt x="495935" y="4834585"/>
                  </a:lnTo>
                  <a:lnTo>
                    <a:pt x="483019" y="4828248"/>
                  </a:lnTo>
                  <a:lnTo>
                    <a:pt x="373570" y="4828108"/>
                  </a:lnTo>
                  <a:lnTo>
                    <a:pt x="331927" y="4828349"/>
                  </a:lnTo>
                  <a:lnTo>
                    <a:pt x="299008" y="4828806"/>
                  </a:lnTo>
                  <a:lnTo>
                    <a:pt x="302679" y="4805870"/>
                  </a:lnTo>
                  <a:lnTo>
                    <a:pt x="306082" y="4777867"/>
                  </a:lnTo>
                  <a:lnTo>
                    <a:pt x="309206" y="4744809"/>
                  </a:lnTo>
                  <a:lnTo>
                    <a:pt x="313842" y="4681423"/>
                  </a:lnTo>
                  <a:lnTo>
                    <a:pt x="315671" y="4659465"/>
                  </a:lnTo>
                  <a:lnTo>
                    <a:pt x="317525" y="4640834"/>
                  </a:lnTo>
                  <a:lnTo>
                    <a:pt x="319405" y="4625530"/>
                  </a:lnTo>
                  <a:lnTo>
                    <a:pt x="327240" y="4626051"/>
                  </a:lnTo>
                  <a:lnTo>
                    <a:pt x="492188" y="4645876"/>
                  </a:lnTo>
                  <a:lnTo>
                    <a:pt x="502221" y="4643767"/>
                  </a:lnTo>
                  <a:lnTo>
                    <a:pt x="534822" y="4619625"/>
                  </a:lnTo>
                  <a:lnTo>
                    <a:pt x="543306" y="4602962"/>
                  </a:lnTo>
                  <a:lnTo>
                    <a:pt x="544804" y="4594276"/>
                  </a:lnTo>
                  <a:close/>
                </a:path>
                <a:path w="3032760" h="6384925">
                  <a:moveTo>
                    <a:pt x="582561" y="4241482"/>
                  </a:moveTo>
                  <a:lnTo>
                    <a:pt x="576033" y="4189577"/>
                  </a:lnTo>
                  <a:lnTo>
                    <a:pt x="558444" y="4145305"/>
                  </a:lnTo>
                  <a:lnTo>
                    <a:pt x="544626" y="4126280"/>
                  </a:lnTo>
                  <a:lnTo>
                    <a:pt x="539623" y="4120362"/>
                  </a:lnTo>
                  <a:lnTo>
                    <a:pt x="528408" y="4109834"/>
                  </a:lnTo>
                  <a:lnTo>
                    <a:pt x="520827" y="4104208"/>
                  </a:lnTo>
                  <a:lnTo>
                    <a:pt x="520827" y="4258780"/>
                  </a:lnTo>
                  <a:lnTo>
                    <a:pt x="520395" y="4271708"/>
                  </a:lnTo>
                  <a:lnTo>
                    <a:pt x="509562" y="4320349"/>
                  </a:lnTo>
                  <a:lnTo>
                    <a:pt x="493229" y="4356481"/>
                  </a:lnTo>
                  <a:lnTo>
                    <a:pt x="299910" y="4316069"/>
                  </a:lnTo>
                  <a:lnTo>
                    <a:pt x="300228" y="4308348"/>
                  </a:lnTo>
                  <a:lnTo>
                    <a:pt x="300621" y="4301020"/>
                  </a:lnTo>
                  <a:lnTo>
                    <a:pt x="301066" y="4294060"/>
                  </a:lnTo>
                  <a:lnTo>
                    <a:pt x="301574" y="4287494"/>
                  </a:lnTo>
                  <a:lnTo>
                    <a:pt x="301650" y="4278884"/>
                  </a:lnTo>
                  <a:lnTo>
                    <a:pt x="302260" y="4271035"/>
                  </a:lnTo>
                  <a:lnTo>
                    <a:pt x="303415" y="4263923"/>
                  </a:lnTo>
                  <a:lnTo>
                    <a:pt x="315506" y="4220578"/>
                  </a:lnTo>
                  <a:lnTo>
                    <a:pt x="334683" y="4186466"/>
                  </a:lnTo>
                  <a:lnTo>
                    <a:pt x="368896" y="4156481"/>
                  </a:lnTo>
                  <a:lnTo>
                    <a:pt x="409041" y="4145115"/>
                  </a:lnTo>
                  <a:lnTo>
                    <a:pt x="419417" y="4145127"/>
                  </a:lnTo>
                  <a:lnTo>
                    <a:pt x="460070" y="4156214"/>
                  </a:lnTo>
                  <a:lnTo>
                    <a:pt x="493395" y="4182897"/>
                  </a:lnTo>
                  <a:lnTo>
                    <a:pt x="514769" y="4222242"/>
                  </a:lnTo>
                  <a:lnTo>
                    <a:pt x="520827" y="4258780"/>
                  </a:lnTo>
                  <a:lnTo>
                    <a:pt x="520827" y="4104208"/>
                  </a:lnTo>
                  <a:lnTo>
                    <a:pt x="472643" y="4080497"/>
                  </a:lnTo>
                  <a:lnTo>
                    <a:pt x="421195" y="4074985"/>
                  </a:lnTo>
                  <a:lnTo>
                    <a:pt x="403631" y="4076789"/>
                  </a:lnTo>
                  <a:lnTo>
                    <a:pt x="351231" y="4092435"/>
                  </a:lnTo>
                  <a:lnTo>
                    <a:pt x="329425" y="4104144"/>
                  </a:lnTo>
                  <a:lnTo>
                    <a:pt x="319455" y="4110393"/>
                  </a:lnTo>
                  <a:lnTo>
                    <a:pt x="279095" y="4148759"/>
                  </a:lnTo>
                  <a:lnTo>
                    <a:pt x="261023" y="4176153"/>
                  </a:lnTo>
                  <a:lnTo>
                    <a:pt x="257683" y="4181767"/>
                  </a:lnTo>
                  <a:lnTo>
                    <a:pt x="243141" y="4219181"/>
                  </a:lnTo>
                  <a:lnTo>
                    <a:pt x="236626" y="4257281"/>
                  </a:lnTo>
                  <a:lnTo>
                    <a:pt x="235851" y="4275798"/>
                  </a:lnTo>
                  <a:lnTo>
                    <a:pt x="236448" y="4295051"/>
                  </a:lnTo>
                  <a:lnTo>
                    <a:pt x="238417" y="4315003"/>
                  </a:lnTo>
                  <a:lnTo>
                    <a:pt x="212039" y="4313631"/>
                  </a:lnTo>
                  <a:lnTo>
                    <a:pt x="187121" y="4312374"/>
                  </a:lnTo>
                  <a:lnTo>
                    <a:pt x="163449" y="4311231"/>
                  </a:lnTo>
                  <a:lnTo>
                    <a:pt x="141732" y="4310215"/>
                  </a:lnTo>
                  <a:lnTo>
                    <a:pt x="121272" y="4308741"/>
                  </a:lnTo>
                  <a:lnTo>
                    <a:pt x="102184" y="4307256"/>
                  </a:lnTo>
                  <a:lnTo>
                    <a:pt x="83604" y="4305655"/>
                  </a:lnTo>
                  <a:lnTo>
                    <a:pt x="68110" y="4304195"/>
                  </a:lnTo>
                  <a:lnTo>
                    <a:pt x="51333" y="4346219"/>
                  </a:lnTo>
                  <a:lnTo>
                    <a:pt x="101600" y="4356646"/>
                  </a:lnTo>
                  <a:lnTo>
                    <a:pt x="154533" y="4366006"/>
                  </a:lnTo>
                  <a:lnTo>
                    <a:pt x="202971" y="4373892"/>
                  </a:lnTo>
                  <a:lnTo>
                    <a:pt x="217335" y="4375810"/>
                  </a:lnTo>
                  <a:lnTo>
                    <a:pt x="233121" y="4378058"/>
                  </a:lnTo>
                  <a:lnTo>
                    <a:pt x="250532" y="4380700"/>
                  </a:lnTo>
                  <a:lnTo>
                    <a:pt x="268046" y="4383481"/>
                  </a:lnTo>
                  <a:lnTo>
                    <a:pt x="342963" y="4393692"/>
                  </a:lnTo>
                  <a:lnTo>
                    <a:pt x="362178" y="4396384"/>
                  </a:lnTo>
                  <a:lnTo>
                    <a:pt x="378142" y="4398708"/>
                  </a:lnTo>
                  <a:lnTo>
                    <a:pt x="388632" y="4400296"/>
                  </a:lnTo>
                  <a:lnTo>
                    <a:pt x="419798" y="4405122"/>
                  </a:lnTo>
                  <a:lnTo>
                    <a:pt x="433908" y="4407065"/>
                  </a:lnTo>
                  <a:lnTo>
                    <a:pt x="447878" y="4409071"/>
                  </a:lnTo>
                  <a:lnTo>
                    <a:pt x="464388" y="4411548"/>
                  </a:lnTo>
                  <a:lnTo>
                    <a:pt x="477710" y="4413643"/>
                  </a:lnTo>
                  <a:lnTo>
                    <a:pt x="483793" y="4414532"/>
                  </a:lnTo>
                  <a:lnTo>
                    <a:pt x="497420" y="4416336"/>
                  </a:lnTo>
                  <a:lnTo>
                    <a:pt x="506666" y="4417593"/>
                  </a:lnTo>
                  <a:lnTo>
                    <a:pt x="513943" y="4418647"/>
                  </a:lnTo>
                  <a:lnTo>
                    <a:pt x="530110" y="4421162"/>
                  </a:lnTo>
                  <a:lnTo>
                    <a:pt x="535051" y="4417326"/>
                  </a:lnTo>
                  <a:lnTo>
                    <a:pt x="554951" y="4374489"/>
                  </a:lnTo>
                  <a:lnTo>
                    <a:pt x="568490" y="4327957"/>
                  </a:lnTo>
                  <a:lnTo>
                    <a:pt x="571868" y="4315269"/>
                  </a:lnTo>
                  <a:lnTo>
                    <a:pt x="574814" y="4302874"/>
                  </a:lnTo>
                  <a:lnTo>
                    <a:pt x="577342" y="4290796"/>
                  </a:lnTo>
                  <a:lnTo>
                    <a:pt x="579437" y="4279023"/>
                  </a:lnTo>
                  <a:lnTo>
                    <a:pt x="581799" y="4259948"/>
                  </a:lnTo>
                  <a:lnTo>
                    <a:pt x="582561" y="4241482"/>
                  </a:lnTo>
                  <a:close/>
                </a:path>
                <a:path w="3032760" h="6384925">
                  <a:moveTo>
                    <a:pt x="610133" y="6200229"/>
                  </a:moveTo>
                  <a:lnTo>
                    <a:pt x="602691" y="6157125"/>
                  </a:lnTo>
                  <a:lnTo>
                    <a:pt x="582053" y="6097054"/>
                  </a:lnTo>
                  <a:lnTo>
                    <a:pt x="566826" y="6059690"/>
                  </a:lnTo>
                  <a:lnTo>
                    <a:pt x="550100" y="6022048"/>
                  </a:lnTo>
                  <a:lnTo>
                    <a:pt x="521004" y="5962053"/>
                  </a:lnTo>
                  <a:lnTo>
                    <a:pt x="508622" y="5939701"/>
                  </a:lnTo>
                  <a:lnTo>
                    <a:pt x="492899" y="5946483"/>
                  </a:lnTo>
                  <a:lnTo>
                    <a:pt x="467944" y="5957240"/>
                  </a:lnTo>
                  <a:lnTo>
                    <a:pt x="468972" y="5960478"/>
                  </a:lnTo>
                  <a:lnTo>
                    <a:pt x="471728" y="5968263"/>
                  </a:lnTo>
                  <a:lnTo>
                    <a:pt x="489496" y="6016891"/>
                  </a:lnTo>
                  <a:lnTo>
                    <a:pt x="496849" y="6037732"/>
                  </a:lnTo>
                  <a:lnTo>
                    <a:pt x="512381" y="6083770"/>
                  </a:lnTo>
                  <a:lnTo>
                    <a:pt x="525322" y="6129299"/>
                  </a:lnTo>
                  <a:lnTo>
                    <a:pt x="533946" y="6167628"/>
                  </a:lnTo>
                  <a:lnTo>
                    <a:pt x="536295" y="6195149"/>
                  </a:lnTo>
                  <a:lnTo>
                    <a:pt x="535216" y="6207836"/>
                  </a:lnTo>
                  <a:lnTo>
                    <a:pt x="518998" y="6250216"/>
                  </a:lnTo>
                  <a:lnTo>
                    <a:pt x="486714" y="6278981"/>
                  </a:lnTo>
                  <a:lnTo>
                    <a:pt x="441667" y="6299860"/>
                  </a:lnTo>
                  <a:lnTo>
                    <a:pt x="396138" y="6312446"/>
                  </a:lnTo>
                  <a:lnTo>
                    <a:pt x="382663" y="6315519"/>
                  </a:lnTo>
                  <a:lnTo>
                    <a:pt x="379425" y="6307125"/>
                  </a:lnTo>
                  <a:lnTo>
                    <a:pt x="370243" y="6281877"/>
                  </a:lnTo>
                  <a:lnTo>
                    <a:pt x="346798" y="6216027"/>
                  </a:lnTo>
                  <a:lnTo>
                    <a:pt x="341693" y="6202311"/>
                  </a:lnTo>
                  <a:lnTo>
                    <a:pt x="336321" y="6188837"/>
                  </a:lnTo>
                  <a:lnTo>
                    <a:pt x="330047" y="6174524"/>
                  </a:lnTo>
                  <a:lnTo>
                    <a:pt x="322872" y="6159373"/>
                  </a:lnTo>
                  <a:lnTo>
                    <a:pt x="322110" y="6157874"/>
                  </a:lnTo>
                  <a:lnTo>
                    <a:pt x="322110" y="6322758"/>
                  </a:lnTo>
                  <a:lnTo>
                    <a:pt x="292646" y="6321679"/>
                  </a:lnTo>
                  <a:lnTo>
                    <a:pt x="237832" y="6303391"/>
                  </a:lnTo>
                  <a:lnTo>
                    <a:pt x="190157" y="6264694"/>
                  </a:lnTo>
                  <a:lnTo>
                    <a:pt x="159943" y="6214884"/>
                  </a:lnTo>
                  <a:lnTo>
                    <a:pt x="150964" y="6175553"/>
                  </a:lnTo>
                  <a:lnTo>
                    <a:pt x="151930" y="6165634"/>
                  </a:lnTo>
                  <a:lnTo>
                    <a:pt x="176999" y="6135281"/>
                  </a:lnTo>
                  <a:lnTo>
                    <a:pt x="203022" y="6122213"/>
                  </a:lnTo>
                  <a:lnTo>
                    <a:pt x="226060" y="6154636"/>
                  </a:lnTo>
                  <a:lnTo>
                    <a:pt x="249478" y="6190907"/>
                  </a:lnTo>
                  <a:lnTo>
                    <a:pt x="273291" y="6231013"/>
                  </a:lnTo>
                  <a:lnTo>
                    <a:pt x="297510" y="6274968"/>
                  </a:lnTo>
                  <a:lnTo>
                    <a:pt x="322110" y="6322758"/>
                  </a:lnTo>
                  <a:lnTo>
                    <a:pt x="322110" y="6157874"/>
                  </a:lnTo>
                  <a:lnTo>
                    <a:pt x="297688" y="6113132"/>
                  </a:lnTo>
                  <a:lnTo>
                    <a:pt x="271513" y="6080049"/>
                  </a:lnTo>
                  <a:lnTo>
                    <a:pt x="237998" y="6057811"/>
                  </a:lnTo>
                  <a:lnTo>
                    <a:pt x="198043" y="6049315"/>
                  </a:lnTo>
                  <a:lnTo>
                    <a:pt x="183807" y="6050902"/>
                  </a:lnTo>
                  <a:lnTo>
                    <a:pt x="158991" y="6058065"/>
                  </a:lnTo>
                  <a:lnTo>
                    <a:pt x="137617" y="6069698"/>
                  </a:lnTo>
                  <a:lnTo>
                    <a:pt x="131419" y="6075286"/>
                  </a:lnTo>
                  <a:lnTo>
                    <a:pt x="119710" y="6085814"/>
                  </a:lnTo>
                  <a:lnTo>
                    <a:pt x="105244" y="6106414"/>
                  </a:lnTo>
                  <a:lnTo>
                    <a:pt x="94284" y="6129718"/>
                  </a:lnTo>
                  <a:lnTo>
                    <a:pt x="87833" y="6153823"/>
                  </a:lnTo>
                  <a:lnTo>
                    <a:pt x="85902" y="6178702"/>
                  </a:lnTo>
                  <a:lnTo>
                    <a:pt x="88480" y="6204369"/>
                  </a:lnTo>
                  <a:lnTo>
                    <a:pt x="101739" y="6254801"/>
                  </a:lnTo>
                  <a:lnTo>
                    <a:pt x="121272" y="6297003"/>
                  </a:lnTo>
                  <a:lnTo>
                    <a:pt x="147078" y="6331001"/>
                  </a:lnTo>
                  <a:lnTo>
                    <a:pt x="179158" y="6356769"/>
                  </a:lnTo>
                  <a:lnTo>
                    <a:pt x="217525" y="6374333"/>
                  </a:lnTo>
                  <a:lnTo>
                    <a:pt x="262153" y="6383680"/>
                  </a:lnTo>
                  <a:lnTo>
                    <a:pt x="313067" y="6384811"/>
                  </a:lnTo>
                  <a:lnTo>
                    <a:pt x="367804" y="6378029"/>
                  </a:lnTo>
                  <a:lnTo>
                    <a:pt x="410959" y="6368428"/>
                  </a:lnTo>
                  <a:lnTo>
                    <a:pt x="452005" y="6355562"/>
                  </a:lnTo>
                  <a:lnTo>
                    <a:pt x="492201" y="6338125"/>
                  </a:lnTo>
                  <a:lnTo>
                    <a:pt x="532638" y="6316637"/>
                  </a:lnTo>
                  <a:lnTo>
                    <a:pt x="567905" y="6290119"/>
                  </a:lnTo>
                  <a:lnTo>
                    <a:pt x="594499" y="6257239"/>
                  </a:lnTo>
                  <a:lnTo>
                    <a:pt x="608545" y="6219939"/>
                  </a:lnTo>
                  <a:lnTo>
                    <a:pt x="610133" y="6200229"/>
                  </a:lnTo>
                  <a:close/>
                </a:path>
                <a:path w="3032760" h="6384925">
                  <a:moveTo>
                    <a:pt x="619340" y="4004106"/>
                  </a:moveTo>
                  <a:lnTo>
                    <a:pt x="534047" y="3970832"/>
                  </a:lnTo>
                  <a:lnTo>
                    <a:pt x="475716" y="3964800"/>
                  </a:lnTo>
                  <a:lnTo>
                    <a:pt x="420725" y="3959225"/>
                  </a:lnTo>
                  <a:lnTo>
                    <a:pt x="369087" y="3954119"/>
                  </a:lnTo>
                  <a:lnTo>
                    <a:pt x="320789" y="3949484"/>
                  </a:lnTo>
                  <a:lnTo>
                    <a:pt x="264515" y="3944239"/>
                  </a:lnTo>
                  <a:lnTo>
                    <a:pt x="213233" y="3939692"/>
                  </a:lnTo>
                  <a:lnTo>
                    <a:pt x="166928" y="3935819"/>
                  </a:lnTo>
                  <a:lnTo>
                    <a:pt x="125615" y="3932631"/>
                  </a:lnTo>
                  <a:lnTo>
                    <a:pt x="108826" y="3974655"/>
                  </a:lnTo>
                  <a:lnTo>
                    <a:pt x="152501" y="3984752"/>
                  </a:lnTo>
                  <a:lnTo>
                    <a:pt x="190893" y="3992499"/>
                  </a:lnTo>
                  <a:lnTo>
                    <a:pt x="232879" y="4000322"/>
                  </a:lnTo>
                  <a:lnTo>
                    <a:pt x="278028" y="4008666"/>
                  </a:lnTo>
                  <a:lnTo>
                    <a:pt x="372592" y="4026052"/>
                  </a:lnTo>
                  <a:lnTo>
                    <a:pt x="417982" y="4034434"/>
                  </a:lnTo>
                  <a:lnTo>
                    <a:pt x="463016" y="4042829"/>
                  </a:lnTo>
                  <a:lnTo>
                    <a:pt x="479628" y="4045953"/>
                  </a:lnTo>
                  <a:lnTo>
                    <a:pt x="497840" y="4049420"/>
                  </a:lnTo>
                  <a:lnTo>
                    <a:pt x="514832" y="4052684"/>
                  </a:lnTo>
                  <a:lnTo>
                    <a:pt x="530148" y="4055237"/>
                  </a:lnTo>
                  <a:lnTo>
                    <a:pt x="543140" y="4057535"/>
                  </a:lnTo>
                  <a:lnTo>
                    <a:pt x="553808" y="4059580"/>
                  </a:lnTo>
                  <a:lnTo>
                    <a:pt x="562152" y="4061383"/>
                  </a:lnTo>
                  <a:lnTo>
                    <a:pt x="572401" y="4060304"/>
                  </a:lnTo>
                  <a:lnTo>
                    <a:pt x="607479" y="4040352"/>
                  </a:lnTo>
                  <a:lnTo>
                    <a:pt x="619277" y="4015968"/>
                  </a:lnTo>
                  <a:lnTo>
                    <a:pt x="619340" y="4004106"/>
                  </a:lnTo>
                  <a:close/>
                </a:path>
                <a:path w="3032760" h="6384925">
                  <a:moveTo>
                    <a:pt x="646696" y="5930976"/>
                  </a:moveTo>
                  <a:lnTo>
                    <a:pt x="624776" y="5878385"/>
                  </a:lnTo>
                  <a:lnTo>
                    <a:pt x="591985" y="5835726"/>
                  </a:lnTo>
                  <a:lnTo>
                    <a:pt x="552996" y="5802808"/>
                  </a:lnTo>
                  <a:lnTo>
                    <a:pt x="510730" y="5781560"/>
                  </a:lnTo>
                  <a:lnTo>
                    <a:pt x="461568" y="5768137"/>
                  </a:lnTo>
                  <a:lnTo>
                    <a:pt x="404101" y="5760453"/>
                  </a:lnTo>
                  <a:lnTo>
                    <a:pt x="345160" y="5757850"/>
                  </a:lnTo>
                  <a:lnTo>
                    <a:pt x="318427" y="5758116"/>
                  </a:lnTo>
                  <a:lnTo>
                    <a:pt x="293535" y="5759450"/>
                  </a:lnTo>
                  <a:lnTo>
                    <a:pt x="150901" y="5768441"/>
                  </a:lnTo>
                  <a:lnTo>
                    <a:pt x="124891" y="5769826"/>
                  </a:lnTo>
                  <a:lnTo>
                    <a:pt x="102793" y="5770702"/>
                  </a:lnTo>
                  <a:lnTo>
                    <a:pt x="84582" y="5771070"/>
                  </a:lnTo>
                  <a:lnTo>
                    <a:pt x="82702" y="5761380"/>
                  </a:lnTo>
                  <a:lnTo>
                    <a:pt x="80670" y="5748756"/>
                  </a:lnTo>
                  <a:lnTo>
                    <a:pt x="78460" y="5733199"/>
                  </a:lnTo>
                  <a:lnTo>
                    <a:pt x="76085" y="5714682"/>
                  </a:lnTo>
                  <a:lnTo>
                    <a:pt x="73266" y="5694680"/>
                  </a:lnTo>
                  <a:lnTo>
                    <a:pt x="69697" y="5674626"/>
                  </a:lnTo>
                  <a:lnTo>
                    <a:pt x="65379" y="5654522"/>
                  </a:lnTo>
                  <a:lnTo>
                    <a:pt x="60325" y="5634367"/>
                  </a:lnTo>
                  <a:lnTo>
                    <a:pt x="80060" y="5632005"/>
                  </a:lnTo>
                  <a:lnTo>
                    <a:pt x="132778" y="5626341"/>
                  </a:lnTo>
                  <a:lnTo>
                    <a:pt x="187121" y="5621007"/>
                  </a:lnTo>
                  <a:lnTo>
                    <a:pt x="279158" y="5612904"/>
                  </a:lnTo>
                  <a:lnTo>
                    <a:pt x="457441" y="5595188"/>
                  </a:lnTo>
                  <a:lnTo>
                    <a:pt x="504748" y="5589803"/>
                  </a:lnTo>
                  <a:lnTo>
                    <a:pt x="536041" y="5567007"/>
                  </a:lnTo>
                  <a:lnTo>
                    <a:pt x="546569" y="5533428"/>
                  </a:lnTo>
                  <a:lnTo>
                    <a:pt x="543623" y="5522315"/>
                  </a:lnTo>
                  <a:lnTo>
                    <a:pt x="537197" y="5513387"/>
                  </a:lnTo>
                  <a:lnTo>
                    <a:pt x="527291" y="5506656"/>
                  </a:lnTo>
                  <a:lnTo>
                    <a:pt x="513905" y="5502110"/>
                  </a:lnTo>
                  <a:lnTo>
                    <a:pt x="487629" y="5506199"/>
                  </a:lnTo>
                  <a:lnTo>
                    <a:pt x="455764" y="5510733"/>
                  </a:lnTo>
                  <a:lnTo>
                    <a:pt x="375310" y="5521058"/>
                  </a:lnTo>
                  <a:lnTo>
                    <a:pt x="326707" y="5526875"/>
                  </a:lnTo>
                  <a:lnTo>
                    <a:pt x="272529" y="5533110"/>
                  </a:lnTo>
                  <a:lnTo>
                    <a:pt x="147421" y="5546877"/>
                  </a:lnTo>
                  <a:lnTo>
                    <a:pt x="0" y="5562358"/>
                  </a:lnTo>
                  <a:lnTo>
                    <a:pt x="1727" y="5575503"/>
                  </a:lnTo>
                  <a:lnTo>
                    <a:pt x="4470" y="5600395"/>
                  </a:lnTo>
                  <a:lnTo>
                    <a:pt x="13042" y="5685358"/>
                  </a:lnTo>
                  <a:lnTo>
                    <a:pt x="19951" y="5746394"/>
                  </a:lnTo>
                  <a:lnTo>
                    <a:pt x="27178" y="5791733"/>
                  </a:lnTo>
                  <a:lnTo>
                    <a:pt x="42545" y="5835358"/>
                  </a:lnTo>
                  <a:lnTo>
                    <a:pt x="67030" y="5841085"/>
                  </a:lnTo>
                  <a:lnTo>
                    <a:pt x="88049" y="5841060"/>
                  </a:lnTo>
                  <a:lnTo>
                    <a:pt x="114922" y="5839104"/>
                  </a:lnTo>
                  <a:lnTo>
                    <a:pt x="152806" y="5835637"/>
                  </a:lnTo>
                  <a:lnTo>
                    <a:pt x="182422" y="5833478"/>
                  </a:lnTo>
                  <a:lnTo>
                    <a:pt x="256959" y="5829122"/>
                  </a:lnTo>
                  <a:lnTo>
                    <a:pt x="303237" y="5828284"/>
                  </a:lnTo>
                  <a:lnTo>
                    <a:pt x="323507" y="5828703"/>
                  </a:lnTo>
                  <a:lnTo>
                    <a:pt x="378637" y="5832729"/>
                  </a:lnTo>
                  <a:lnTo>
                    <a:pt x="421627" y="5838622"/>
                  </a:lnTo>
                  <a:lnTo>
                    <a:pt x="464172" y="5847524"/>
                  </a:lnTo>
                  <a:lnTo>
                    <a:pt x="515035" y="5867006"/>
                  </a:lnTo>
                  <a:lnTo>
                    <a:pt x="560412" y="5896038"/>
                  </a:lnTo>
                  <a:lnTo>
                    <a:pt x="597408" y="5935688"/>
                  </a:lnTo>
                  <a:lnTo>
                    <a:pt x="606221" y="5950724"/>
                  </a:lnTo>
                  <a:lnTo>
                    <a:pt x="646696" y="5930976"/>
                  </a:lnTo>
                  <a:close/>
                </a:path>
                <a:path w="3032760" h="6384925">
                  <a:moveTo>
                    <a:pt x="699490" y="3504336"/>
                  </a:moveTo>
                  <a:lnTo>
                    <a:pt x="698703" y="3473615"/>
                  </a:lnTo>
                  <a:lnTo>
                    <a:pt x="697026" y="3448113"/>
                  </a:lnTo>
                  <a:lnTo>
                    <a:pt x="679932" y="3447542"/>
                  </a:lnTo>
                  <a:lnTo>
                    <a:pt x="652767" y="3446615"/>
                  </a:lnTo>
                  <a:lnTo>
                    <a:pt x="652322" y="3449993"/>
                  </a:lnTo>
                  <a:lnTo>
                    <a:pt x="651484" y="3458210"/>
                  </a:lnTo>
                  <a:lnTo>
                    <a:pt x="646811" y="3509759"/>
                  </a:lnTo>
                  <a:lnTo>
                    <a:pt x="644575" y="3531755"/>
                  </a:lnTo>
                  <a:lnTo>
                    <a:pt x="638987" y="3580028"/>
                  </a:lnTo>
                  <a:lnTo>
                    <a:pt x="631266" y="3626713"/>
                  </a:lnTo>
                  <a:lnTo>
                    <a:pt x="622706" y="3665067"/>
                  </a:lnTo>
                  <a:lnTo>
                    <a:pt x="606717" y="3701973"/>
                  </a:lnTo>
                  <a:lnTo>
                    <a:pt x="573963" y="3733381"/>
                  </a:lnTo>
                  <a:lnTo>
                    <a:pt x="532485" y="3745623"/>
                  </a:lnTo>
                  <a:lnTo>
                    <a:pt x="520026" y="3746665"/>
                  </a:lnTo>
                  <a:lnTo>
                    <a:pt x="507111" y="3746563"/>
                  </a:lnTo>
                  <a:lnTo>
                    <a:pt x="460870" y="3742207"/>
                  </a:lnTo>
                  <a:lnTo>
                    <a:pt x="422795" y="3734282"/>
                  </a:lnTo>
                  <a:lnTo>
                    <a:pt x="423443" y="3725316"/>
                  </a:lnTo>
                  <a:lnTo>
                    <a:pt x="425919" y="3698557"/>
                  </a:lnTo>
                  <a:lnTo>
                    <a:pt x="432790" y="3628999"/>
                  </a:lnTo>
                  <a:lnTo>
                    <a:pt x="434035" y="3614420"/>
                  </a:lnTo>
                  <a:lnTo>
                    <a:pt x="434924" y="3599929"/>
                  </a:lnTo>
                  <a:lnTo>
                    <a:pt x="435356" y="3584308"/>
                  </a:lnTo>
                  <a:lnTo>
                    <a:pt x="435317" y="3567557"/>
                  </a:lnTo>
                  <a:lnTo>
                    <a:pt x="432269" y="3514991"/>
                  </a:lnTo>
                  <a:lnTo>
                    <a:pt x="425881" y="3483318"/>
                  </a:lnTo>
                  <a:lnTo>
                    <a:pt x="422719" y="3473907"/>
                  </a:lnTo>
                  <a:lnTo>
                    <a:pt x="401891" y="3439490"/>
                  </a:lnTo>
                  <a:lnTo>
                    <a:pt x="369379" y="3414763"/>
                  </a:lnTo>
                  <a:lnTo>
                    <a:pt x="364934" y="3413252"/>
                  </a:lnTo>
                  <a:lnTo>
                    <a:pt x="364934" y="3715004"/>
                  </a:lnTo>
                  <a:lnTo>
                    <a:pt x="338747" y="3701453"/>
                  </a:lnTo>
                  <a:lnTo>
                    <a:pt x="296976" y="3661537"/>
                  </a:lnTo>
                  <a:lnTo>
                    <a:pt x="270357" y="3606190"/>
                  </a:lnTo>
                  <a:lnTo>
                    <a:pt x="264287" y="3548253"/>
                  </a:lnTo>
                  <a:lnTo>
                    <a:pt x="269240" y="3519297"/>
                  </a:lnTo>
                  <a:lnTo>
                    <a:pt x="292468" y="3488867"/>
                  </a:lnTo>
                  <a:lnTo>
                    <a:pt x="327240" y="3482594"/>
                  </a:lnTo>
                  <a:lnTo>
                    <a:pt x="342785" y="3482822"/>
                  </a:lnTo>
                  <a:lnTo>
                    <a:pt x="349783" y="3521976"/>
                  </a:lnTo>
                  <a:lnTo>
                    <a:pt x="355498" y="3564763"/>
                  </a:lnTo>
                  <a:lnTo>
                    <a:pt x="359930" y="3611207"/>
                  </a:lnTo>
                  <a:lnTo>
                    <a:pt x="363067" y="3661283"/>
                  </a:lnTo>
                  <a:lnTo>
                    <a:pt x="364934" y="3715004"/>
                  </a:lnTo>
                  <a:lnTo>
                    <a:pt x="364934" y="3413252"/>
                  </a:lnTo>
                  <a:lnTo>
                    <a:pt x="355815" y="3410115"/>
                  </a:lnTo>
                  <a:lnTo>
                    <a:pt x="330314" y="3406013"/>
                  </a:lnTo>
                  <a:lnTo>
                    <a:pt x="306031" y="3407422"/>
                  </a:lnTo>
                  <a:lnTo>
                    <a:pt x="261086" y="3426815"/>
                  </a:lnTo>
                  <a:lnTo>
                    <a:pt x="225120" y="3462261"/>
                  </a:lnTo>
                  <a:lnTo>
                    <a:pt x="204139" y="3508260"/>
                  </a:lnTo>
                  <a:lnTo>
                    <a:pt x="194614" y="3559518"/>
                  </a:lnTo>
                  <a:lnTo>
                    <a:pt x="194271" y="3606025"/>
                  </a:lnTo>
                  <a:lnTo>
                    <a:pt x="203111" y="3647783"/>
                  </a:lnTo>
                  <a:lnTo>
                    <a:pt x="221132" y="3684778"/>
                  </a:lnTo>
                  <a:lnTo>
                    <a:pt x="248335" y="3717036"/>
                  </a:lnTo>
                  <a:lnTo>
                    <a:pt x="284721" y="3744518"/>
                  </a:lnTo>
                  <a:lnTo>
                    <a:pt x="330288" y="3767264"/>
                  </a:lnTo>
                  <a:lnTo>
                    <a:pt x="382689" y="3784485"/>
                  </a:lnTo>
                  <a:lnTo>
                    <a:pt x="425818" y="3794201"/>
                  </a:lnTo>
                  <a:lnTo>
                    <a:pt x="468426" y="3800081"/>
                  </a:lnTo>
                  <a:lnTo>
                    <a:pt x="512216" y="3801453"/>
                  </a:lnTo>
                  <a:lnTo>
                    <a:pt x="534847" y="3800805"/>
                  </a:lnTo>
                  <a:lnTo>
                    <a:pt x="580199" y="3795992"/>
                  </a:lnTo>
                  <a:lnTo>
                    <a:pt x="620839" y="3782326"/>
                  </a:lnTo>
                  <a:lnTo>
                    <a:pt x="655040" y="3759162"/>
                  </a:lnTo>
                  <a:lnTo>
                    <a:pt x="677697" y="3727056"/>
                  </a:lnTo>
                  <a:lnTo>
                    <a:pt x="689368" y="3684892"/>
                  </a:lnTo>
                  <a:lnTo>
                    <a:pt x="696328" y="3621760"/>
                  </a:lnTo>
                  <a:lnTo>
                    <a:pt x="698487" y="3581463"/>
                  </a:lnTo>
                  <a:lnTo>
                    <a:pt x="699427" y="3540290"/>
                  </a:lnTo>
                  <a:lnTo>
                    <a:pt x="699490" y="3504336"/>
                  </a:lnTo>
                  <a:close/>
                </a:path>
                <a:path w="3032760" h="6384925">
                  <a:moveTo>
                    <a:pt x="1018311" y="2738132"/>
                  </a:moveTo>
                  <a:lnTo>
                    <a:pt x="994752" y="2732087"/>
                  </a:lnTo>
                  <a:lnTo>
                    <a:pt x="976617" y="2730881"/>
                  </a:lnTo>
                  <a:lnTo>
                    <a:pt x="963891" y="2734500"/>
                  </a:lnTo>
                  <a:lnTo>
                    <a:pt x="951204" y="2775826"/>
                  </a:lnTo>
                  <a:lnTo>
                    <a:pt x="945502" y="2808059"/>
                  </a:lnTo>
                  <a:lnTo>
                    <a:pt x="931773" y="2861932"/>
                  </a:lnTo>
                  <a:lnTo>
                    <a:pt x="916940" y="2897632"/>
                  </a:lnTo>
                  <a:lnTo>
                    <a:pt x="890574" y="2929242"/>
                  </a:lnTo>
                  <a:lnTo>
                    <a:pt x="843610" y="2944545"/>
                  </a:lnTo>
                  <a:lnTo>
                    <a:pt x="830935" y="2944114"/>
                  </a:lnTo>
                  <a:lnTo>
                    <a:pt x="781583" y="2935097"/>
                  </a:lnTo>
                  <a:lnTo>
                    <a:pt x="740892" y="2920288"/>
                  </a:lnTo>
                  <a:lnTo>
                    <a:pt x="682967" y="2891523"/>
                  </a:lnTo>
                  <a:lnTo>
                    <a:pt x="633996" y="2858020"/>
                  </a:lnTo>
                  <a:lnTo>
                    <a:pt x="595249" y="2816047"/>
                  </a:lnTo>
                  <a:lnTo>
                    <a:pt x="569099" y="2764485"/>
                  </a:lnTo>
                  <a:lnTo>
                    <a:pt x="560120" y="2706332"/>
                  </a:lnTo>
                  <a:lnTo>
                    <a:pt x="564476" y="2676194"/>
                  </a:lnTo>
                  <a:lnTo>
                    <a:pt x="581088" y="2631262"/>
                  </a:lnTo>
                  <a:lnTo>
                    <a:pt x="607682" y="2582557"/>
                  </a:lnTo>
                  <a:lnTo>
                    <a:pt x="570725" y="2561590"/>
                  </a:lnTo>
                  <a:lnTo>
                    <a:pt x="536867" y="2598166"/>
                  </a:lnTo>
                  <a:lnTo>
                    <a:pt x="506717" y="2654960"/>
                  </a:lnTo>
                  <a:lnTo>
                    <a:pt x="488810" y="2712402"/>
                  </a:lnTo>
                  <a:lnTo>
                    <a:pt x="485355" y="2739453"/>
                  </a:lnTo>
                  <a:lnTo>
                    <a:pt x="485584" y="2765399"/>
                  </a:lnTo>
                  <a:lnTo>
                    <a:pt x="497052" y="2812618"/>
                  </a:lnTo>
                  <a:lnTo>
                    <a:pt x="522478" y="2854553"/>
                  </a:lnTo>
                  <a:lnTo>
                    <a:pt x="557136" y="2891053"/>
                  </a:lnTo>
                  <a:lnTo>
                    <a:pt x="598081" y="2922765"/>
                  </a:lnTo>
                  <a:lnTo>
                    <a:pt x="646582" y="2950476"/>
                  </a:lnTo>
                  <a:lnTo>
                    <a:pt x="704938" y="2977553"/>
                  </a:lnTo>
                  <a:lnTo>
                    <a:pt x="756361" y="2996781"/>
                  </a:lnTo>
                  <a:lnTo>
                    <a:pt x="802144" y="3008553"/>
                  </a:lnTo>
                  <a:lnTo>
                    <a:pt x="842289" y="3012871"/>
                  </a:lnTo>
                  <a:lnTo>
                    <a:pt x="876782" y="3009747"/>
                  </a:lnTo>
                  <a:lnTo>
                    <a:pt x="934326" y="2973857"/>
                  </a:lnTo>
                  <a:lnTo>
                    <a:pt x="959129" y="2940253"/>
                  </a:lnTo>
                  <a:lnTo>
                    <a:pt x="981290" y="2896209"/>
                  </a:lnTo>
                  <a:lnTo>
                    <a:pt x="1004887" y="2822778"/>
                  </a:lnTo>
                  <a:lnTo>
                    <a:pt x="1012875" y="2781858"/>
                  </a:lnTo>
                  <a:lnTo>
                    <a:pt x="1018311" y="2738132"/>
                  </a:lnTo>
                  <a:close/>
                </a:path>
                <a:path w="3032760" h="6384925">
                  <a:moveTo>
                    <a:pt x="1196060" y="2423071"/>
                  </a:moveTo>
                  <a:lnTo>
                    <a:pt x="1194015" y="2400579"/>
                  </a:lnTo>
                  <a:lnTo>
                    <a:pt x="1188821" y="2378024"/>
                  </a:lnTo>
                  <a:lnTo>
                    <a:pt x="1181087" y="2356624"/>
                  </a:lnTo>
                  <a:lnTo>
                    <a:pt x="1174267" y="2343213"/>
                  </a:lnTo>
                  <a:lnTo>
                    <a:pt x="1170800" y="2336381"/>
                  </a:lnTo>
                  <a:lnTo>
                    <a:pt x="1157960" y="2317292"/>
                  </a:lnTo>
                  <a:lnTo>
                    <a:pt x="1143482" y="2299347"/>
                  </a:lnTo>
                  <a:lnTo>
                    <a:pt x="1128255" y="2282545"/>
                  </a:lnTo>
                  <a:lnTo>
                    <a:pt x="1120241" y="2274684"/>
                  </a:lnTo>
                  <a:lnTo>
                    <a:pt x="1120241" y="2433320"/>
                  </a:lnTo>
                  <a:lnTo>
                    <a:pt x="1117587" y="2447861"/>
                  </a:lnTo>
                  <a:lnTo>
                    <a:pt x="1083043" y="2491943"/>
                  </a:lnTo>
                  <a:lnTo>
                    <a:pt x="1035507" y="2507996"/>
                  </a:lnTo>
                  <a:lnTo>
                    <a:pt x="1007427" y="2509723"/>
                  </a:lnTo>
                  <a:lnTo>
                    <a:pt x="980414" y="2507310"/>
                  </a:lnTo>
                  <a:lnTo>
                    <a:pt x="929614" y="2490025"/>
                  </a:lnTo>
                  <a:lnTo>
                    <a:pt x="890231" y="2467368"/>
                  </a:lnTo>
                  <a:lnTo>
                    <a:pt x="846797" y="2438717"/>
                  </a:lnTo>
                  <a:lnTo>
                    <a:pt x="801751" y="2402560"/>
                  </a:lnTo>
                  <a:lnTo>
                    <a:pt x="759294" y="2358326"/>
                  </a:lnTo>
                  <a:lnTo>
                    <a:pt x="731545" y="2314079"/>
                  </a:lnTo>
                  <a:lnTo>
                    <a:pt x="727748" y="2294953"/>
                  </a:lnTo>
                  <a:lnTo>
                    <a:pt x="730643" y="2277834"/>
                  </a:lnTo>
                  <a:lnTo>
                    <a:pt x="751243" y="2254072"/>
                  </a:lnTo>
                  <a:lnTo>
                    <a:pt x="775944" y="2236495"/>
                  </a:lnTo>
                  <a:lnTo>
                    <a:pt x="804748" y="2225090"/>
                  </a:lnTo>
                  <a:lnTo>
                    <a:pt x="837653" y="2219858"/>
                  </a:lnTo>
                  <a:lnTo>
                    <a:pt x="872680" y="2220328"/>
                  </a:lnTo>
                  <a:lnTo>
                    <a:pt x="943267" y="2236914"/>
                  </a:lnTo>
                  <a:lnTo>
                    <a:pt x="978801" y="2253030"/>
                  </a:lnTo>
                  <a:lnTo>
                    <a:pt x="1017143" y="2278189"/>
                  </a:lnTo>
                  <a:lnTo>
                    <a:pt x="1057922" y="2313495"/>
                  </a:lnTo>
                  <a:lnTo>
                    <a:pt x="1094359" y="2355596"/>
                  </a:lnTo>
                  <a:lnTo>
                    <a:pt x="1116711" y="2402078"/>
                  </a:lnTo>
                  <a:lnTo>
                    <a:pt x="1120241" y="2433320"/>
                  </a:lnTo>
                  <a:lnTo>
                    <a:pt x="1120241" y="2274684"/>
                  </a:lnTo>
                  <a:lnTo>
                    <a:pt x="1078064" y="2238273"/>
                  </a:lnTo>
                  <a:lnTo>
                    <a:pt x="1041247" y="2213368"/>
                  </a:lnTo>
                  <a:lnTo>
                    <a:pt x="975360" y="2182050"/>
                  </a:lnTo>
                  <a:lnTo>
                    <a:pt x="927608" y="2169007"/>
                  </a:lnTo>
                  <a:lnTo>
                    <a:pt x="878700" y="2163394"/>
                  </a:lnTo>
                  <a:lnTo>
                    <a:pt x="828662" y="2165223"/>
                  </a:lnTo>
                  <a:lnTo>
                    <a:pt x="785075" y="2174303"/>
                  </a:lnTo>
                  <a:lnTo>
                    <a:pt x="741133" y="2194064"/>
                  </a:lnTo>
                  <a:lnTo>
                    <a:pt x="708291" y="2222131"/>
                  </a:lnTo>
                  <a:lnTo>
                    <a:pt x="682726" y="2259292"/>
                  </a:lnTo>
                  <a:lnTo>
                    <a:pt x="671245" y="2300109"/>
                  </a:lnTo>
                  <a:lnTo>
                    <a:pt x="672312" y="2321814"/>
                  </a:lnTo>
                  <a:lnTo>
                    <a:pt x="687247" y="2366962"/>
                  </a:lnTo>
                  <a:lnTo>
                    <a:pt x="714692" y="2409672"/>
                  </a:lnTo>
                  <a:lnTo>
                    <a:pt x="752436" y="2449030"/>
                  </a:lnTo>
                  <a:lnTo>
                    <a:pt x="791248" y="2483840"/>
                  </a:lnTo>
                  <a:lnTo>
                    <a:pt x="829627" y="2513419"/>
                  </a:lnTo>
                  <a:lnTo>
                    <a:pt x="866457" y="2537231"/>
                  </a:lnTo>
                  <a:lnTo>
                    <a:pt x="926033" y="2565641"/>
                  </a:lnTo>
                  <a:lnTo>
                    <a:pt x="967574" y="2577084"/>
                  </a:lnTo>
                  <a:lnTo>
                    <a:pt x="1008710" y="2581376"/>
                  </a:lnTo>
                  <a:lnTo>
                    <a:pt x="1049439" y="2578531"/>
                  </a:lnTo>
                  <a:lnTo>
                    <a:pt x="1087793" y="2568067"/>
                  </a:lnTo>
                  <a:lnTo>
                    <a:pt x="1122692" y="2549944"/>
                  </a:lnTo>
                  <a:lnTo>
                    <a:pt x="1154112" y="2524188"/>
                  </a:lnTo>
                  <a:lnTo>
                    <a:pt x="1182077" y="2490787"/>
                  </a:lnTo>
                  <a:lnTo>
                    <a:pt x="1194752" y="2445601"/>
                  </a:lnTo>
                  <a:lnTo>
                    <a:pt x="1196060" y="2423071"/>
                  </a:lnTo>
                  <a:close/>
                </a:path>
                <a:path w="3032760" h="6384925">
                  <a:moveTo>
                    <a:pt x="1470507" y="1991715"/>
                  </a:moveTo>
                  <a:lnTo>
                    <a:pt x="1458722" y="1940598"/>
                  </a:lnTo>
                  <a:lnTo>
                    <a:pt x="1432179" y="1891271"/>
                  </a:lnTo>
                  <a:lnTo>
                    <a:pt x="1393228" y="1844865"/>
                  </a:lnTo>
                  <a:lnTo>
                    <a:pt x="1392656" y="1844268"/>
                  </a:lnTo>
                  <a:lnTo>
                    <a:pt x="1392656" y="1979028"/>
                  </a:lnTo>
                  <a:lnTo>
                    <a:pt x="1392453" y="2010651"/>
                  </a:lnTo>
                  <a:lnTo>
                    <a:pt x="1370266" y="2052091"/>
                  </a:lnTo>
                  <a:lnTo>
                    <a:pt x="1325257" y="2072513"/>
                  </a:lnTo>
                  <a:lnTo>
                    <a:pt x="1306233" y="2074011"/>
                  </a:lnTo>
                  <a:lnTo>
                    <a:pt x="1286395" y="2073389"/>
                  </a:lnTo>
                  <a:lnTo>
                    <a:pt x="1244295" y="2065718"/>
                  </a:lnTo>
                  <a:lnTo>
                    <a:pt x="1201280" y="2051329"/>
                  </a:lnTo>
                  <a:lnTo>
                    <a:pt x="1160284" y="2034730"/>
                  </a:lnTo>
                  <a:lnTo>
                    <a:pt x="1122654" y="2015642"/>
                  </a:lnTo>
                  <a:lnTo>
                    <a:pt x="1088682" y="1995411"/>
                  </a:lnTo>
                  <a:lnTo>
                    <a:pt x="1043609" y="1956574"/>
                  </a:lnTo>
                  <a:lnTo>
                    <a:pt x="1015631" y="1909546"/>
                  </a:lnTo>
                  <a:lnTo>
                    <a:pt x="1007465" y="1859826"/>
                  </a:lnTo>
                  <a:lnTo>
                    <a:pt x="1012494" y="1836470"/>
                  </a:lnTo>
                  <a:lnTo>
                    <a:pt x="1039939" y="1793062"/>
                  </a:lnTo>
                  <a:lnTo>
                    <a:pt x="1079449" y="1765439"/>
                  </a:lnTo>
                  <a:lnTo>
                    <a:pt x="1127340" y="1757489"/>
                  </a:lnTo>
                  <a:lnTo>
                    <a:pt x="1153718" y="1762125"/>
                  </a:lnTo>
                  <a:lnTo>
                    <a:pt x="1211402" y="1789531"/>
                  </a:lnTo>
                  <a:lnTo>
                    <a:pt x="1271968" y="1831606"/>
                  </a:lnTo>
                  <a:lnTo>
                    <a:pt x="1320368" y="1871599"/>
                  </a:lnTo>
                  <a:lnTo>
                    <a:pt x="1356626" y="1909495"/>
                  </a:lnTo>
                  <a:lnTo>
                    <a:pt x="1380718" y="1945309"/>
                  </a:lnTo>
                  <a:lnTo>
                    <a:pt x="1392656" y="1979028"/>
                  </a:lnTo>
                  <a:lnTo>
                    <a:pt x="1392656" y="1844268"/>
                  </a:lnTo>
                  <a:lnTo>
                    <a:pt x="1353743" y="1804695"/>
                  </a:lnTo>
                  <a:lnTo>
                    <a:pt x="1314970" y="1771116"/>
                  </a:lnTo>
                  <a:lnTo>
                    <a:pt x="1276451" y="1742097"/>
                  </a:lnTo>
                  <a:lnTo>
                    <a:pt x="1208392" y="1701977"/>
                  </a:lnTo>
                  <a:lnTo>
                    <a:pt x="1162545" y="1685620"/>
                  </a:lnTo>
                  <a:lnTo>
                    <a:pt x="1119873" y="1680197"/>
                  </a:lnTo>
                  <a:lnTo>
                    <a:pt x="1109332" y="1681670"/>
                  </a:lnTo>
                  <a:lnTo>
                    <a:pt x="1086192" y="1684896"/>
                  </a:lnTo>
                  <a:lnTo>
                    <a:pt x="1044092" y="1702155"/>
                  </a:lnTo>
                  <a:lnTo>
                    <a:pt x="1010970" y="1729549"/>
                  </a:lnTo>
                  <a:lnTo>
                    <a:pt x="981036" y="1767878"/>
                  </a:lnTo>
                  <a:lnTo>
                    <a:pt x="961961" y="1810562"/>
                  </a:lnTo>
                  <a:lnTo>
                    <a:pt x="950810" y="1862912"/>
                  </a:lnTo>
                  <a:lnTo>
                    <a:pt x="949960" y="1879015"/>
                  </a:lnTo>
                  <a:lnTo>
                    <a:pt x="950620" y="1894357"/>
                  </a:lnTo>
                  <a:lnTo>
                    <a:pt x="935812" y="1878050"/>
                  </a:lnTo>
                  <a:lnTo>
                    <a:pt x="910145" y="1842731"/>
                  </a:lnTo>
                  <a:lnTo>
                    <a:pt x="889723" y="1803933"/>
                  </a:lnTo>
                  <a:lnTo>
                    <a:pt x="875334" y="1766557"/>
                  </a:lnTo>
                  <a:lnTo>
                    <a:pt x="863714" y="1710651"/>
                  </a:lnTo>
                  <a:lnTo>
                    <a:pt x="860132" y="1667408"/>
                  </a:lnTo>
                  <a:lnTo>
                    <a:pt x="859078" y="1624342"/>
                  </a:lnTo>
                  <a:lnTo>
                    <a:pt x="859447" y="1605800"/>
                  </a:lnTo>
                  <a:lnTo>
                    <a:pt x="861466" y="1572539"/>
                  </a:lnTo>
                  <a:lnTo>
                    <a:pt x="862812" y="1553972"/>
                  </a:lnTo>
                  <a:lnTo>
                    <a:pt x="869924" y="1471168"/>
                  </a:lnTo>
                  <a:lnTo>
                    <a:pt x="871067" y="1455750"/>
                  </a:lnTo>
                  <a:lnTo>
                    <a:pt x="832878" y="1438198"/>
                  </a:lnTo>
                  <a:lnTo>
                    <a:pt x="825157" y="1437805"/>
                  </a:lnTo>
                  <a:lnTo>
                    <a:pt x="816978" y="1437195"/>
                  </a:lnTo>
                  <a:lnTo>
                    <a:pt x="810094" y="1438198"/>
                  </a:lnTo>
                  <a:lnTo>
                    <a:pt x="804506" y="1440815"/>
                  </a:lnTo>
                  <a:lnTo>
                    <a:pt x="798728" y="1442529"/>
                  </a:lnTo>
                  <a:lnTo>
                    <a:pt x="792568" y="1443609"/>
                  </a:lnTo>
                  <a:lnTo>
                    <a:pt x="786041" y="1444053"/>
                  </a:lnTo>
                  <a:lnTo>
                    <a:pt x="780376" y="1489951"/>
                  </a:lnTo>
                  <a:lnTo>
                    <a:pt x="776554" y="1533220"/>
                  </a:lnTo>
                  <a:lnTo>
                    <a:pt x="774573" y="1573885"/>
                  </a:lnTo>
                  <a:lnTo>
                    <a:pt x="774433" y="1611947"/>
                  </a:lnTo>
                  <a:lnTo>
                    <a:pt x="776427" y="1648599"/>
                  </a:lnTo>
                  <a:lnTo>
                    <a:pt x="787755" y="1721421"/>
                  </a:lnTo>
                  <a:lnTo>
                    <a:pt x="809472" y="1792998"/>
                  </a:lnTo>
                  <a:lnTo>
                    <a:pt x="845108" y="1859902"/>
                  </a:lnTo>
                  <a:lnTo>
                    <a:pt x="868349" y="1891398"/>
                  </a:lnTo>
                  <a:lnTo>
                    <a:pt x="895565" y="1921281"/>
                  </a:lnTo>
                  <a:lnTo>
                    <a:pt x="926528" y="1950097"/>
                  </a:lnTo>
                  <a:lnTo>
                    <a:pt x="961263" y="1977834"/>
                  </a:lnTo>
                  <a:lnTo>
                    <a:pt x="999769" y="2004517"/>
                  </a:lnTo>
                  <a:lnTo>
                    <a:pt x="1038796" y="2029117"/>
                  </a:lnTo>
                  <a:lnTo>
                    <a:pt x="1076286" y="2051367"/>
                  </a:lnTo>
                  <a:lnTo>
                    <a:pt x="1111529" y="2070887"/>
                  </a:lnTo>
                  <a:lnTo>
                    <a:pt x="1176680" y="2101761"/>
                  </a:lnTo>
                  <a:lnTo>
                    <a:pt x="1238783" y="2123249"/>
                  </a:lnTo>
                  <a:lnTo>
                    <a:pt x="1298028" y="2134920"/>
                  </a:lnTo>
                  <a:lnTo>
                    <a:pt x="1325435" y="2135479"/>
                  </a:lnTo>
                  <a:lnTo>
                    <a:pt x="1351089" y="2132431"/>
                  </a:lnTo>
                  <a:lnTo>
                    <a:pt x="1397038" y="2115401"/>
                  </a:lnTo>
                  <a:lnTo>
                    <a:pt x="1435265" y="2083435"/>
                  </a:lnTo>
                  <a:lnTo>
                    <a:pt x="1462989" y="2039467"/>
                  </a:lnTo>
                  <a:lnTo>
                    <a:pt x="1469339" y="2016099"/>
                  </a:lnTo>
                  <a:lnTo>
                    <a:pt x="1470507" y="1991715"/>
                  </a:lnTo>
                  <a:close/>
                </a:path>
                <a:path w="3032760" h="6384925">
                  <a:moveTo>
                    <a:pt x="1747812" y="1528406"/>
                  </a:moveTo>
                  <a:lnTo>
                    <a:pt x="1746554" y="1512658"/>
                  </a:lnTo>
                  <a:lnTo>
                    <a:pt x="1745068" y="1505051"/>
                  </a:lnTo>
                  <a:lnTo>
                    <a:pt x="1743595" y="1497457"/>
                  </a:lnTo>
                  <a:lnTo>
                    <a:pt x="1724952" y="1454861"/>
                  </a:lnTo>
                  <a:lnTo>
                    <a:pt x="1692033" y="1418780"/>
                  </a:lnTo>
                  <a:lnTo>
                    <a:pt x="1674736" y="1406893"/>
                  </a:lnTo>
                  <a:lnTo>
                    <a:pt x="1674736" y="1551178"/>
                  </a:lnTo>
                  <a:lnTo>
                    <a:pt x="1673974" y="1562481"/>
                  </a:lnTo>
                  <a:lnTo>
                    <a:pt x="1659534" y="1609013"/>
                  </a:lnTo>
                  <a:lnTo>
                    <a:pt x="1633080" y="1644421"/>
                  </a:lnTo>
                  <a:lnTo>
                    <a:pt x="1587703" y="1680756"/>
                  </a:lnTo>
                  <a:lnTo>
                    <a:pt x="1438808" y="1550974"/>
                  </a:lnTo>
                  <a:lnTo>
                    <a:pt x="1442859" y="1544408"/>
                  </a:lnTo>
                  <a:lnTo>
                    <a:pt x="1446784" y="1538198"/>
                  </a:lnTo>
                  <a:lnTo>
                    <a:pt x="1450568" y="1532356"/>
                  </a:lnTo>
                  <a:lnTo>
                    <a:pt x="1454226" y="1526870"/>
                  </a:lnTo>
                  <a:lnTo>
                    <a:pt x="1458506" y="1519402"/>
                  </a:lnTo>
                  <a:lnTo>
                    <a:pt x="1462874" y="1512849"/>
                  </a:lnTo>
                  <a:lnTo>
                    <a:pt x="1467358" y="1507210"/>
                  </a:lnTo>
                  <a:lnTo>
                    <a:pt x="1477606" y="1495221"/>
                  </a:lnTo>
                  <a:lnTo>
                    <a:pt x="1510334" y="1467396"/>
                  </a:lnTo>
                  <a:lnTo>
                    <a:pt x="1554899" y="1447660"/>
                  </a:lnTo>
                  <a:lnTo>
                    <a:pt x="1577009" y="1445488"/>
                  </a:lnTo>
                  <a:lnTo>
                    <a:pt x="1587754" y="1446276"/>
                  </a:lnTo>
                  <a:lnTo>
                    <a:pt x="1626628" y="1460284"/>
                  </a:lnTo>
                  <a:lnTo>
                    <a:pt x="1656676" y="1489824"/>
                  </a:lnTo>
                  <a:lnTo>
                    <a:pt x="1672704" y="1529397"/>
                  </a:lnTo>
                  <a:lnTo>
                    <a:pt x="1674736" y="1551178"/>
                  </a:lnTo>
                  <a:lnTo>
                    <a:pt x="1674736" y="1406893"/>
                  </a:lnTo>
                  <a:lnTo>
                    <a:pt x="1629105" y="1387525"/>
                  </a:lnTo>
                  <a:lnTo>
                    <a:pt x="1574698" y="1380210"/>
                  </a:lnTo>
                  <a:lnTo>
                    <a:pt x="1568170" y="1380540"/>
                  </a:lnTo>
                  <a:lnTo>
                    <a:pt x="1556410" y="1381112"/>
                  </a:lnTo>
                  <a:lnTo>
                    <a:pt x="1502435" y="1394853"/>
                  </a:lnTo>
                  <a:lnTo>
                    <a:pt x="1467624" y="1413179"/>
                  </a:lnTo>
                  <a:lnTo>
                    <a:pt x="1436649" y="1438706"/>
                  </a:lnTo>
                  <a:lnTo>
                    <a:pt x="1412341" y="1468755"/>
                  </a:lnTo>
                  <a:lnTo>
                    <a:pt x="1385684" y="1519999"/>
                  </a:lnTo>
                  <a:lnTo>
                    <a:pt x="1363345" y="1505902"/>
                  </a:lnTo>
                  <a:lnTo>
                    <a:pt x="1342224" y="1492631"/>
                  </a:lnTo>
                  <a:lnTo>
                    <a:pt x="1322133" y="1480045"/>
                  </a:lnTo>
                  <a:lnTo>
                    <a:pt x="1303680" y="1468539"/>
                  </a:lnTo>
                  <a:lnTo>
                    <a:pt x="1286548" y="1457261"/>
                  </a:lnTo>
                  <a:lnTo>
                    <a:pt x="1270622" y="1446631"/>
                  </a:lnTo>
                  <a:lnTo>
                    <a:pt x="1255204" y="1436154"/>
                  </a:lnTo>
                  <a:lnTo>
                    <a:pt x="1242402" y="1427302"/>
                  </a:lnTo>
                  <a:lnTo>
                    <a:pt x="1207223" y="1455762"/>
                  </a:lnTo>
                  <a:lnTo>
                    <a:pt x="1245984" y="1489430"/>
                  </a:lnTo>
                  <a:lnTo>
                    <a:pt x="1287576" y="1523466"/>
                  </a:lnTo>
                  <a:lnTo>
                    <a:pt x="1325981" y="1554035"/>
                  </a:lnTo>
                  <a:lnTo>
                    <a:pt x="1337564" y="1562722"/>
                  </a:lnTo>
                  <a:lnTo>
                    <a:pt x="1350238" y="1572412"/>
                  </a:lnTo>
                  <a:lnTo>
                    <a:pt x="1364145" y="1583220"/>
                  </a:lnTo>
                  <a:lnTo>
                    <a:pt x="1378051" y="1594218"/>
                  </a:lnTo>
                  <a:lnTo>
                    <a:pt x="1438427" y="1639747"/>
                  </a:lnTo>
                  <a:lnTo>
                    <a:pt x="1453857" y="1651482"/>
                  </a:lnTo>
                  <a:lnTo>
                    <a:pt x="1466646" y="1661325"/>
                  </a:lnTo>
                  <a:lnTo>
                    <a:pt x="1475028" y="1667840"/>
                  </a:lnTo>
                  <a:lnTo>
                    <a:pt x="1499857" y="1687283"/>
                  </a:lnTo>
                  <a:lnTo>
                    <a:pt x="1511223" y="1695869"/>
                  </a:lnTo>
                  <a:lnTo>
                    <a:pt x="1522425" y="1704454"/>
                  </a:lnTo>
                  <a:lnTo>
                    <a:pt x="1535607" y="1714677"/>
                  </a:lnTo>
                  <a:lnTo>
                    <a:pt x="1546212" y="1723034"/>
                  </a:lnTo>
                  <a:lnTo>
                    <a:pt x="1551076" y="1726768"/>
                  </a:lnTo>
                  <a:lnTo>
                    <a:pt x="1562087" y="1735010"/>
                  </a:lnTo>
                  <a:lnTo>
                    <a:pt x="1569529" y="1740623"/>
                  </a:lnTo>
                  <a:lnTo>
                    <a:pt x="1575371" y="1745107"/>
                  </a:lnTo>
                  <a:lnTo>
                    <a:pt x="1588249" y="1755203"/>
                  </a:lnTo>
                  <a:lnTo>
                    <a:pt x="1594434" y="1754276"/>
                  </a:lnTo>
                  <a:lnTo>
                    <a:pt x="1632737" y="1726628"/>
                  </a:lnTo>
                  <a:lnTo>
                    <a:pt x="1667294" y="1692656"/>
                  </a:lnTo>
                  <a:lnTo>
                    <a:pt x="1676438" y="1683232"/>
                  </a:lnTo>
                  <a:lnTo>
                    <a:pt x="1712150" y="1639836"/>
                  </a:lnTo>
                  <a:lnTo>
                    <a:pt x="1736178" y="1591906"/>
                  </a:lnTo>
                  <a:lnTo>
                    <a:pt x="1747354" y="1543875"/>
                  </a:lnTo>
                  <a:lnTo>
                    <a:pt x="1747812" y="1528406"/>
                  </a:lnTo>
                  <a:close/>
                </a:path>
                <a:path w="3032760" h="6384925">
                  <a:moveTo>
                    <a:pt x="1871649" y="1424038"/>
                  </a:moveTo>
                  <a:lnTo>
                    <a:pt x="1811832" y="1364284"/>
                  </a:lnTo>
                  <a:lnTo>
                    <a:pt x="1763903" y="1330502"/>
                  </a:lnTo>
                  <a:lnTo>
                    <a:pt x="1718652" y="1298752"/>
                  </a:lnTo>
                  <a:lnTo>
                    <a:pt x="1676095" y="1269060"/>
                  </a:lnTo>
                  <a:lnTo>
                    <a:pt x="1636229" y="1241399"/>
                  </a:lnTo>
                  <a:lnTo>
                    <a:pt x="1589709" y="1209319"/>
                  </a:lnTo>
                  <a:lnTo>
                    <a:pt x="1547190" y="1180274"/>
                  </a:lnTo>
                  <a:lnTo>
                    <a:pt x="1508696" y="1154252"/>
                  </a:lnTo>
                  <a:lnTo>
                    <a:pt x="1474216" y="1131277"/>
                  </a:lnTo>
                  <a:lnTo>
                    <a:pt x="1439024" y="1159738"/>
                  </a:lnTo>
                  <a:lnTo>
                    <a:pt x="1472184" y="1189888"/>
                  </a:lnTo>
                  <a:lnTo>
                    <a:pt x="1501902" y="1215415"/>
                  </a:lnTo>
                  <a:lnTo>
                    <a:pt x="1534706" y="1242771"/>
                  </a:lnTo>
                  <a:lnTo>
                    <a:pt x="1569999" y="1272120"/>
                  </a:lnTo>
                  <a:lnTo>
                    <a:pt x="1644002" y="1333512"/>
                  </a:lnTo>
                  <a:lnTo>
                    <a:pt x="1679498" y="1363014"/>
                  </a:lnTo>
                  <a:lnTo>
                    <a:pt x="1714677" y="1392351"/>
                  </a:lnTo>
                  <a:lnTo>
                    <a:pt x="1727644" y="1403210"/>
                  </a:lnTo>
                  <a:lnTo>
                    <a:pt x="1741830" y="1415135"/>
                  </a:lnTo>
                  <a:lnTo>
                    <a:pt x="1755063" y="1426286"/>
                  </a:lnTo>
                  <a:lnTo>
                    <a:pt x="1767179" y="1436001"/>
                  </a:lnTo>
                  <a:lnTo>
                    <a:pt x="1777377" y="1444358"/>
                  </a:lnTo>
                  <a:lnTo>
                    <a:pt x="1785683" y="1451356"/>
                  </a:lnTo>
                  <a:lnTo>
                    <a:pt x="1792097" y="1457007"/>
                  </a:lnTo>
                  <a:lnTo>
                    <a:pt x="1801545" y="1461084"/>
                  </a:lnTo>
                  <a:lnTo>
                    <a:pt x="1811350" y="1463548"/>
                  </a:lnTo>
                  <a:lnTo>
                    <a:pt x="1821484" y="1464411"/>
                  </a:lnTo>
                  <a:lnTo>
                    <a:pt x="1831975" y="1463649"/>
                  </a:lnTo>
                  <a:lnTo>
                    <a:pt x="1869973" y="1435011"/>
                  </a:lnTo>
                  <a:lnTo>
                    <a:pt x="1871649" y="1424038"/>
                  </a:lnTo>
                  <a:close/>
                </a:path>
                <a:path w="3032760" h="6384925">
                  <a:moveTo>
                    <a:pt x="2109647" y="1171625"/>
                  </a:moveTo>
                  <a:lnTo>
                    <a:pt x="2108517" y="1160018"/>
                  </a:lnTo>
                  <a:lnTo>
                    <a:pt x="2103374" y="1147432"/>
                  </a:lnTo>
                  <a:lnTo>
                    <a:pt x="2075776" y="1122565"/>
                  </a:lnTo>
                  <a:lnTo>
                    <a:pt x="2041575" y="1090942"/>
                  </a:lnTo>
                  <a:lnTo>
                    <a:pt x="2000758" y="1052563"/>
                  </a:lnTo>
                  <a:lnTo>
                    <a:pt x="1953336" y="1007440"/>
                  </a:lnTo>
                  <a:lnTo>
                    <a:pt x="1905406" y="961415"/>
                  </a:lnTo>
                  <a:lnTo>
                    <a:pt x="1863140" y="921715"/>
                  </a:lnTo>
                  <a:lnTo>
                    <a:pt x="1826526" y="888352"/>
                  </a:lnTo>
                  <a:lnTo>
                    <a:pt x="1795564" y="861326"/>
                  </a:lnTo>
                  <a:lnTo>
                    <a:pt x="1929676" y="735672"/>
                  </a:lnTo>
                  <a:lnTo>
                    <a:pt x="1939086" y="720864"/>
                  </a:lnTo>
                  <a:lnTo>
                    <a:pt x="1942782" y="707364"/>
                  </a:lnTo>
                  <a:lnTo>
                    <a:pt x="1940763" y="695159"/>
                  </a:lnTo>
                  <a:lnTo>
                    <a:pt x="1907222" y="672287"/>
                  </a:lnTo>
                  <a:lnTo>
                    <a:pt x="1896059" y="671639"/>
                  </a:lnTo>
                  <a:lnTo>
                    <a:pt x="1884667" y="672807"/>
                  </a:lnTo>
                  <a:lnTo>
                    <a:pt x="1810207" y="739609"/>
                  </a:lnTo>
                  <a:lnTo>
                    <a:pt x="1661160" y="909929"/>
                  </a:lnTo>
                  <a:lnTo>
                    <a:pt x="1582521" y="1000696"/>
                  </a:lnTo>
                  <a:lnTo>
                    <a:pt x="1619681" y="1024420"/>
                  </a:lnTo>
                  <a:lnTo>
                    <a:pt x="1758581" y="893838"/>
                  </a:lnTo>
                  <a:lnTo>
                    <a:pt x="1786318" y="925842"/>
                  </a:lnTo>
                  <a:lnTo>
                    <a:pt x="1815833" y="959510"/>
                  </a:lnTo>
                  <a:lnTo>
                    <a:pt x="1847100" y="994841"/>
                  </a:lnTo>
                  <a:lnTo>
                    <a:pt x="1880120" y="1031836"/>
                  </a:lnTo>
                  <a:lnTo>
                    <a:pt x="1951469" y="1110818"/>
                  </a:lnTo>
                  <a:lnTo>
                    <a:pt x="2029853" y="1196467"/>
                  </a:lnTo>
                  <a:lnTo>
                    <a:pt x="2057323" y="1205674"/>
                  </a:lnTo>
                  <a:lnTo>
                    <a:pt x="2067483" y="1205611"/>
                  </a:lnTo>
                  <a:lnTo>
                    <a:pt x="2106777" y="1182255"/>
                  </a:lnTo>
                  <a:lnTo>
                    <a:pt x="2109647" y="1171625"/>
                  </a:lnTo>
                  <a:close/>
                </a:path>
                <a:path w="3032760" h="6384925">
                  <a:moveTo>
                    <a:pt x="2620048" y="704443"/>
                  </a:moveTo>
                  <a:lnTo>
                    <a:pt x="2338159" y="384289"/>
                  </a:lnTo>
                  <a:lnTo>
                    <a:pt x="2310307" y="357085"/>
                  </a:lnTo>
                  <a:lnTo>
                    <a:pt x="2274214" y="339877"/>
                  </a:lnTo>
                  <a:lnTo>
                    <a:pt x="2266772" y="342125"/>
                  </a:lnTo>
                  <a:lnTo>
                    <a:pt x="2259571" y="346925"/>
                  </a:lnTo>
                  <a:lnTo>
                    <a:pt x="2256752" y="349669"/>
                  </a:lnTo>
                  <a:lnTo>
                    <a:pt x="2252764" y="354063"/>
                  </a:lnTo>
                  <a:lnTo>
                    <a:pt x="2241270" y="367792"/>
                  </a:lnTo>
                  <a:lnTo>
                    <a:pt x="2247608" y="404698"/>
                  </a:lnTo>
                  <a:lnTo>
                    <a:pt x="2253437" y="451751"/>
                  </a:lnTo>
                  <a:lnTo>
                    <a:pt x="2258745" y="508939"/>
                  </a:lnTo>
                  <a:lnTo>
                    <a:pt x="2263533" y="576275"/>
                  </a:lnTo>
                  <a:lnTo>
                    <a:pt x="2267724" y="641692"/>
                  </a:lnTo>
                  <a:lnTo>
                    <a:pt x="2271268" y="693127"/>
                  </a:lnTo>
                  <a:lnTo>
                    <a:pt x="2274125" y="730592"/>
                  </a:lnTo>
                  <a:lnTo>
                    <a:pt x="2276322" y="754087"/>
                  </a:lnTo>
                  <a:lnTo>
                    <a:pt x="2255786" y="733704"/>
                  </a:lnTo>
                  <a:lnTo>
                    <a:pt x="2231123" y="708139"/>
                  </a:lnTo>
                  <a:lnTo>
                    <a:pt x="2202332" y="677392"/>
                  </a:lnTo>
                  <a:lnTo>
                    <a:pt x="2169414" y="641438"/>
                  </a:lnTo>
                  <a:lnTo>
                    <a:pt x="2135695" y="605218"/>
                  </a:lnTo>
                  <a:lnTo>
                    <a:pt x="2104491" y="573620"/>
                  </a:lnTo>
                  <a:lnTo>
                    <a:pt x="2075802" y="546658"/>
                  </a:lnTo>
                  <a:lnTo>
                    <a:pt x="2049627" y="524332"/>
                  </a:lnTo>
                  <a:lnTo>
                    <a:pt x="2020455" y="559676"/>
                  </a:lnTo>
                  <a:lnTo>
                    <a:pt x="2150046" y="721410"/>
                  </a:lnTo>
                  <a:lnTo>
                    <a:pt x="2249081" y="843635"/>
                  </a:lnTo>
                  <a:lnTo>
                    <a:pt x="2296249" y="902512"/>
                  </a:lnTo>
                  <a:lnTo>
                    <a:pt x="2304770" y="908291"/>
                  </a:lnTo>
                  <a:lnTo>
                    <a:pt x="2313927" y="912571"/>
                  </a:lnTo>
                  <a:lnTo>
                    <a:pt x="2323719" y="915327"/>
                  </a:lnTo>
                  <a:lnTo>
                    <a:pt x="2334158" y="916559"/>
                  </a:lnTo>
                  <a:lnTo>
                    <a:pt x="2344445" y="915657"/>
                  </a:lnTo>
                  <a:lnTo>
                    <a:pt x="2376843" y="895565"/>
                  </a:lnTo>
                  <a:lnTo>
                    <a:pt x="2380437" y="884961"/>
                  </a:lnTo>
                  <a:lnTo>
                    <a:pt x="2379980" y="872832"/>
                  </a:lnTo>
                  <a:lnTo>
                    <a:pt x="2375458" y="859167"/>
                  </a:lnTo>
                  <a:lnTo>
                    <a:pt x="2366302" y="849807"/>
                  </a:lnTo>
                  <a:lnTo>
                    <a:pt x="2351176" y="833678"/>
                  </a:lnTo>
                  <a:lnTo>
                    <a:pt x="2339314" y="791146"/>
                  </a:lnTo>
                  <a:lnTo>
                    <a:pt x="2334437" y="749693"/>
                  </a:lnTo>
                  <a:lnTo>
                    <a:pt x="2330602" y="702564"/>
                  </a:lnTo>
                  <a:lnTo>
                    <a:pt x="2327808" y="649732"/>
                  </a:lnTo>
                  <a:lnTo>
                    <a:pt x="2326030" y="591223"/>
                  </a:lnTo>
                  <a:lnTo>
                    <a:pt x="2325293" y="527011"/>
                  </a:lnTo>
                  <a:lnTo>
                    <a:pt x="2325598" y="457123"/>
                  </a:lnTo>
                  <a:lnTo>
                    <a:pt x="2369477" y="513575"/>
                  </a:lnTo>
                  <a:lnTo>
                    <a:pt x="2436558" y="598614"/>
                  </a:lnTo>
                  <a:lnTo>
                    <a:pt x="2535694" y="721804"/>
                  </a:lnTo>
                  <a:lnTo>
                    <a:pt x="2573604" y="735850"/>
                  </a:lnTo>
                  <a:lnTo>
                    <a:pt x="2583891" y="734949"/>
                  </a:lnTo>
                  <a:lnTo>
                    <a:pt x="2593162" y="732663"/>
                  </a:lnTo>
                  <a:lnTo>
                    <a:pt x="2601404" y="728980"/>
                  </a:lnTo>
                  <a:lnTo>
                    <a:pt x="2608630" y="723925"/>
                  </a:lnTo>
                  <a:lnTo>
                    <a:pt x="2616327" y="714895"/>
                  </a:lnTo>
                  <a:lnTo>
                    <a:pt x="2620048" y="704443"/>
                  </a:lnTo>
                  <a:close/>
                </a:path>
                <a:path w="3032760" h="6384925">
                  <a:moveTo>
                    <a:pt x="3032379" y="434543"/>
                  </a:moveTo>
                  <a:lnTo>
                    <a:pt x="3029597" y="420700"/>
                  </a:lnTo>
                  <a:lnTo>
                    <a:pt x="2890456" y="236588"/>
                  </a:lnTo>
                  <a:lnTo>
                    <a:pt x="2872105" y="212305"/>
                  </a:lnTo>
                  <a:lnTo>
                    <a:pt x="2792653" y="107188"/>
                  </a:lnTo>
                  <a:lnTo>
                    <a:pt x="2792653" y="232994"/>
                  </a:lnTo>
                  <a:lnTo>
                    <a:pt x="2786354" y="257454"/>
                  </a:lnTo>
                  <a:lnTo>
                    <a:pt x="2752534" y="297535"/>
                  </a:lnTo>
                  <a:lnTo>
                    <a:pt x="2707957" y="317855"/>
                  </a:lnTo>
                  <a:lnTo>
                    <a:pt x="2682811" y="321475"/>
                  </a:lnTo>
                  <a:lnTo>
                    <a:pt x="2655747" y="320713"/>
                  </a:lnTo>
                  <a:lnTo>
                    <a:pt x="2605608" y="304914"/>
                  </a:lnTo>
                  <a:lnTo>
                    <a:pt x="2568384" y="270878"/>
                  </a:lnTo>
                  <a:lnTo>
                    <a:pt x="2551671" y="233057"/>
                  </a:lnTo>
                  <a:lnTo>
                    <a:pt x="2551303" y="214566"/>
                  </a:lnTo>
                  <a:lnTo>
                    <a:pt x="2556243" y="196342"/>
                  </a:lnTo>
                  <a:lnTo>
                    <a:pt x="2576830" y="161785"/>
                  </a:lnTo>
                  <a:lnTo>
                    <a:pt x="2609265" y="132041"/>
                  </a:lnTo>
                  <a:lnTo>
                    <a:pt x="2658592" y="100190"/>
                  </a:lnTo>
                  <a:lnTo>
                    <a:pt x="2697861" y="82143"/>
                  </a:lnTo>
                  <a:lnTo>
                    <a:pt x="2791891" y="205587"/>
                  </a:lnTo>
                  <a:lnTo>
                    <a:pt x="2792653" y="232994"/>
                  </a:lnTo>
                  <a:lnTo>
                    <a:pt x="2792653" y="107188"/>
                  </a:lnTo>
                  <a:lnTo>
                    <a:pt x="2740647" y="38379"/>
                  </a:lnTo>
                  <a:lnTo>
                    <a:pt x="2711640" y="0"/>
                  </a:lnTo>
                  <a:lnTo>
                    <a:pt x="2684919" y="11125"/>
                  </a:lnTo>
                  <a:lnTo>
                    <a:pt x="2633484" y="38747"/>
                  </a:lnTo>
                  <a:lnTo>
                    <a:pt x="2566403" y="88074"/>
                  </a:lnTo>
                  <a:lnTo>
                    <a:pt x="2532811" y="119926"/>
                  </a:lnTo>
                  <a:lnTo>
                    <a:pt x="2508021" y="150787"/>
                  </a:lnTo>
                  <a:lnTo>
                    <a:pt x="2485631" y="211645"/>
                  </a:lnTo>
                  <a:lnTo>
                    <a:pt x="2489695" y="245897"/>
                  </a:lnTo>
                  <a:lnTo>
                    <a:pt x="2504224" y="283387"/>
                  </a:lnTo>
                  <a:lnTo>
                    <a:pt x="2529192" y="324129"/>
                  </a:lnTo>
                  <a:lnTo>
                    <a:pt x="2563876" y="359676"/>
                  </a:lnTo>
                  <a:lnTo>
                    <a:pt x="2607538" y="381609"/>
                  </a:lnTo>
                  <a:lnTo>
                    <a:pt x="2656675" y="389674"/>
                  </a:lnTo>
                  <a:lnTo>
                    <a:pt x="2681401" y="388848"/>
                  </a:lnTo>
                  <a:lnTo>
                    <a:pt x="2706243" y="384784"/>
                  </a:lnTo>
                  <a:lnTo>
                    <a:pt x="2728455" y="434073"/>
                  </a:lnTo>
                  <a:lnTo>
                    <a:pt x="2741853" y="482104"/>
                  </a:lnTo>
                  <a:lnTo>
                    <a:pt x="2746451" y="528904"/>
                  </a:lnTo>
                  <a:lnTo>
                    <a:pt x="2742234" y="574446"/>
                  </a:lnTo>
                  <a:lnTo>
                    <a:pt x="2729204" y="618744"/>
                  </a:lnTo>
                  <a:lnTo>
                    <a:pt x="2707360" y="661784"/>
                  </a:lnTo>
                  <a:lnTo>
                    <a:pt x="2676715" y="703592"/>
                  </a:lnTo>
                  <a:lnTo>
                    <a:pt x="2714002" y="728840"/>
                  </a:lnTo>
                  <a:lnTo>
                    <a:pt x="2750121" y="680262"/>
                  </a:lnTo>
                  <a:lnTo>
                    <a:pt x="2777718" y="634301"/>
                  </a:lnTo>
                  <a:lnTo>
                    <a:pt x="2796768" y="590956"/>
                  </a:lnTo>
                  <a:lnTo>
                    <a:pt x="2807297" y="550227"/>
                  </a:lnTo>
                  <a:lnTo>
                    <a:pt x="2810573" y="507898"/>
                  </a:lnTo>
                  <a:lnTo>
                    <a:pt x="2807068" y="460286"/>
                  </a:lnTo>
                  <a:lnTo>
                    <a:pt x="2796806" y="407403"/>
                  </a:lnTo>
                  <a:lnTo>
                    <a:pt x="2779763" y="349250"/>
                  </a:lnTo>
                  <a:lnTo>
                    <a:pt x="2796387" y="334835"/>
                  </a:lnTo>
                  <a:lnTo>
                    <a:pt x="2810865" y="318046"/>
                  </a:lnTo>
                  <a:lnTo>
                    <a:pt x="2823184" y="298856"/>
                  </a:lnTo>
                  <a:lnTo>
                    <a:pt x="2833357" y="277291"/>
                  </a:lnTo>
                  <a:lnTo>
                    <a:pt x="2949003" y="456450"/>
                  </a:lnTo>
                  <a:lnTo>
                    <a:pt x="2984360" y="472236"/>
                  </a:lnTo>
                  <a:lnTo>
                    <a:pt x="2994647" y="472287"/>
                  </a:lnTo>
                  <a:lnTo>
                    <a:pt x="3003931" y="470941"/>
                  </a:lnTo>
                  <a:lnTo>
                    <a:pt x="3012224" y="468198"/>
                  </a:lnTo>
                  <a:lnTo>
                    <a:pt x="3019514" y="464058"/>
                  </a:lnTo>
                  <a:lnTo>
                    <a:pt x="3027337" y="456222"/>
                  </a:lnTo>
                  <a:lnTo>
                    <a:pt x="3031629" y="446379"/>
                  </a:lnTo>
                  <a:lnTo>
                    <a:pt x="3032379" y="434543"/>
                  </a:lnTo>
                  <a:close/>
                </a:path>
              </a:pathLst>
            </a:custGeom>
            <a:solidFill>
              <a:srgbClr val="36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60" y="3321234"/>
            <a:ext cx="4558395" cy="4558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3882" y="1072932"/>
            <a:ext cx="4632385" cy="100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/>
          <p:nvPr/>
        </p:nvSpPr>
        <p:spPr>
          <a:xfrm>
            <a:off x="1956419" y="1072932"/>
            <a:ext cx="3128010" cy="740410"/>
          </a:xfrm>
          <a:custGeom>
            <a:avLst/>
            <a:gdLst/>
            <a:ahLst/>
            <a:cxnLst/>
            <a:rect l="l" t="t" r="r" b="b"/>
            <a:pathLst>
              <a:path w="3128010" h="740410" extrusionOk="0">
                <a:moveTo>
                  <a:pt x="359282" y="0"/>
                </a:moveTo>
                <a:lnTo>
                  <a:pt x="14724" y="0"/>
                </a:lnTo>
                <a:lnTo>
                  <a:pt x="12841" y="36481"/>
                </a:lnTo>
                <a:lnTo>
                  <a:pt x="11118" y="78050"/>
                </a:lnTo>
                <a:lnTo>
                  <a:pt x="9512" y="126305"/>
                </a:lnTo>
                <a:lnTo>
                  <a:pt x="8153" y="176456"/>
                </a:lnTo>
                <a:lnTo>
                  <a:pt x="6911" y="233291"/>
                </a:lnTo>
                <a:lnTo>
                  <a:pt x="5829" y="295215"/>
                </a:lnTo>
                <a:lnTo>
                  <a:pt x="4908" y="362227"/>
                </a:lnTo>
                <a:lnTo>
                  <a:pt x="4174" y="443731"/>
                </a:lnTo>
                <a:lnTo>
                  <a:pt x="3431" y="511219"/>
                </a:lnTo>
                <a:lnTo>
                  <a:pt x="2637" y="569600"/>
                </a:lnTo>
                <a:lnTo>
                  <a:pt x="1794" y="618873"/>
                </a:lnTo>
                <a:lnTo>
                  <a:pt x="910" y="659039"/>
                </a:lnTo>
                <a:lnTo>
                  <a:pt x="0" y="690097"/>
                </a:lnTo>
                <a:lnTo>
                  <a:pt x="2699" y="700036"/>
                </a:lnTo>
                <a:lnTo>
                  <a:pt x="28038" y="731878"/>
                </a:lnTo>
                <a:lnTo>
                  <a:pt x="53990" y="740161"/>
                </a:lnTo>
                <a:lnTo>
                  <a:pt x="65708" y="738259"/>
                </a:lnTo>
                <a:lnTo>
                  <a:pt x="75341" y="732553"/>
                </a:lnTo>
                <a:lnTo>
                  <a:pt x="82888" y="723043"/>
                </a:lnTo>
                <a:lnTo>
                  <a:pt x="88348" y="709730"/>
                </a:lnTo>
                <a:lnTo>
                  <a:pt x="86745" y="655238"/>
                </a:lnTo>
                <a:lnTo>
                  <a:pt x="84181" y="564686"/>
                </a:lnTo>
                <a:lnTo>
                  <a:pt x="78532" y="361245"/>
                </a:lnTo>
                <a:lnTo>
                  <a:pt x="72423" y="106890"/>
                </a:lnTo>
                <a:lnTo>
                  <a:pt x="71660" y="73623"/>
                </a:lnTo>
                <a:lnTo>
                  <a:pt x="204401" y="73623"/>
                </a:lnTo>
                <a:lnTo>
                  <a:pt x="264063" y="70433"/>
                </a:lnTo>
                <a:lnTo>
                  <a:pt x="280014" y="69881"/>
                </a:lnTo>
                <a:lnTo>
                  <a:pt x="292530" y="69697"/>
                </a:lnTo>
                <a:lnTo>
                  <a:pt x="366663" y="69697"/>
                </a:lnTo>
                <a:lnTo>
                  <a:pt x="363485" y="36290"/>
                </a:lnTo>
                <a:lnTo>
                  <a:pt x="359282" y="0"/>
                </a:lnTo>
                <a:close/>
              </a:path>
              <a:path w="3128010" h="740410" extrusionOk="0">
                <a:moveTo>
                  <a:pt x="366663" y="69697"/>
                </a:moveTo>
                <a:lnTo>
                  <a:pt x="292530" y="69697"/>
                </a:lnTo>
                <a:lnTo>
                  <a:pt x="292667" y="92684"/>
                </a:lnTo>
                <a:lnTo>
                  <a:pt x="293860" y="176456"/>
                </a:lnTo>
                <a:lnTo>
                  <a:pt x="294711" y="225451"/>
                </a:lnTo>
                <a:lnTo>
                  <a:pt x="296022" y="295215"/>
                </a:lnTo>
                <a:lnTo>
                  <a:pt x="298938" y="443731"/>
                </a:lnTo>
                <a:lnTo>
                  <a:pt x="300165" y="511219"/>
                </a:lnTo>
                <a:lnTo>
                  <a:pt x="301120" y="569600"/>
                </a:lnTo>
                <a:lnTo>
                  <a:pt x="301801" y="618873"/>
                </a:lnTo>
                <a:lnTo>
                  <a:pt x="302172" y="655238"/>
                </a:lnTo>
                <a:lnTo>
                  <a:pt x="302347" y="690097"/>
                </a:lnTo>
                <a:lnTo>
                  <a:pt x="305046" y="700036"/>
                </a:lnTo>
                <a:lnTo>
                  <a:pt x="330385" y="731878"/>
                </a:lnTo>
                <a:lnTo>
                  <a:pt x="356337" y="740161"/>
                </a:lnTo>
                <a:lnTo>
                  <a:pt x="368055" y="738259"/>
                </a:lnTo>
                <a:lnTo>
                  <a:pt x="377688" y="732553"/>
                </a:lnTo>
                <a:lnTo>
                  <a:pt x="385234" y="723043"/>
                </a:lnTo>
                <a:lnTo>
                  <a:pt x="390695" y="709730"/>
                </a:lnTo>
                <a:lnTo>
                  <a:pt x="389059" y="678617"/>
                </a:lnTo>
                <a:lnTo>
                  <a:pt x="387423" y="638288"/>
                </a:lnTo>
                <a:lnTo>
                  <a:pt x="385787" y="588742"/>
                </a:lnTo>
                <a:lnTo>
                  <a:pt x="384151" y="529979"/>
                </a:lnTo>
                <a:lnTo>
                  <a:pt x="382515" y="462000"/>
                </a:lnTo>
                <a:lnTo>
                  <a:pt x="380878" y="384805"/>
                </a:lnTo>
                <a:lnTo>
                  <a:pt x="379682" y="324893"/>
                </a:lnTo>
                <a:lnTo>
                  <a:pt x="378056" y="268357"/>
                </a:lnTo>
                <a:lnTo>
                  <a:pt x="376001" y="215195"/>
                </a:lnTo>
                <a:lnTo>
                  <a:pt x="373516" y="165407"/>
                </a:lnTo>
                <a:lnTo>
                  <a:pt x="370602" y="118993"/>
                </a:lnTo>
                <a:lnTo>
                  <a:pt x="367258" y="75954"/>
                </a:lnTo>
                <a:lnTo>
                  <a:pt x="366663" y="69697"/>
                </a:lnTo>
                <a:close/>
              </a:path>
              <a:path w="3128010" h="740410" extrusionOk="0">
                <a:moveTo>
                  <a:pt x="204401" y="73623"/>
                </a:moveTo>
                <a:lnTo>
                  <a:pt x="71660" y="73623"/>
                </a:lnTo>
                <a:lnTo>
                  <a:pt x="85771" y="74482"/>
                </a:lnTo>
                <a:lnTo>
                  <a:pt x="102581" y="75096"/>
                </a:lnTo>
                <a:lnTo>
                  <a:pt x="122092" y="75464"/>
                </a:lnTo>
                <a:lnTo>
                  <a:pt x="144301" y="75587"/>
                </a:lnTo>
                <a:lnTo>
                  <a:pt x="160192" y="75403"/>
                </a:lnTo>
                <a:lnTo>
                  <a:pt x="178414" y="74850"/>
                </a:lnTo>
                <a:lnTo>
                  <a:pt x="198967" y="73930"/>
                </a:lnTo>
                <a:lnTo>
                  <a:pt x="204401" y="73623"/>
                </a:lnTo>
                <a:close/>
              </a:path>
              <a:path w="3128010" h="740410" extrusionOk="0">
                <a:moveTo>
                  <a:pt x="842461" y="342594"/>
                </a:moveTo>
                <a:lnTo>
                  <a:pt x="783353" y="342594"/>
                </a:lnTo>
                <a:lnTo>
                  <a:pt x="781758" y="373700"/>
                </a:lnTo>
                <a:lnTo>
                  <a:pt x="779917" y="414009"/>
                </a:lnTo>
                <a:lnTo>
                  <a:pt x="777831" y="463521"/>
                </a:lnTo>
                <a:lnTo>
                  <a:pt x="775500" y="522235"/>
                </a:lnTo>
                <a:lnTo>
                  <a:pt x="770591" y="680280"/>
                </a:lnTo>
                <a:lnTo>
                  <a:pt x="773291" y="690220"/>
                </a:lnTo>
                <a:lnTo>
                  <a:pt x="798630" y="721632"/>
                </a:lnTo>
                <a:lnTo>
                  <a:pt x="824582" y="729363"/>
                </a:lnTo>
                <a:lnTo>
                  <a:pt x="836301" y="727522"/>
                </a:lnTo>
                <a:lnTo>
                  <a:pt x="845933" y="722000"/>
                </a:lnTo>
                <a:lnTo>
                  <a:pt x="853479" y="712797"/>
                </a:lnTo>
                <a:lnTo>
                  <a:pt x="858939" y="699913"/>
                </a:lnTo>
                <a:lnTo>
                  <a:pt x="842461" y="342594"/>
                </a:lnTo>
                <a:close/>
              </a:path>
              <a:path w="3128010" h="740410" extrusionOk="0">
                <a:moveTo>
                  <a:pt x="530089" y="213998"/>
                </a:moveTo>
                <a:lnTo>
                  <a:pt x="484933" y="221851"/>
                </a:lnTo>
                <a:lnTo>
                  <a:pt x="482233" y="300629"/>
                </a:lnTo>
                <a:lnTo>
                  <a:pt x="478045" y="429592"/>
                </a:lnTo>
                <a:lnTo>
                  <a:pt x="476447" y="490262"/>
                </a:lnTo>
                <a:lnTo>
                  <a:pt x="475077" y="539709"/>
                </a:lnTo>
                <a:lnTo>
                  <a:pt x="473703" y="586239"/>
                </a:lnTo>
                <a:lnTo>
                  <a:pt x="472407" y="626879"/>
                </a:lnTo>
                <a:lnTo>
                  <a:pt x="471190" y="661629"/>
                </a:lnTo>
                <a:lnTo>
                  <a:pt x="473889" y="671569"/>
                </a:lnTo>
                <a:lnTo>
                  <a:pt x="499228" y="702981"/>
                </a:lnTo>
                <a:lnTo>
                  <a:pt x="525180" y="710712"/>
                </a:lnTo>
                <a:lnTo>
                  <a:pt x="536898" y="708810"/>
                </a:lnTo>
                <a:lnTo>
                  <a:pt x="546531" y="703104"/>
                </a:lnTo>
                <a:lnTo>
                  <a:pt x="554077" y="693594"/>
                </a:lnTo>
                <a:lnTo>
                  <a:pt x="559538" y="680280"/>
                </a:lnTo>
                <a:lnTo>
                  <a:pt x="558679" y="667212"/>
                </a:lnTo>
                <a:lnTo>
                  <a:pt x="558065" y="655494"/>
                </a:lnTo>
                <a:lnTo>
                  <a:pt x="557697" y="645125"/>
                </a:lnTo>
                <a:lnTo>
                  <a:pt x="557575" y="636106"/>
                </a:lnTo>
                <a:lnTo>
                  <a:pt x="576366" y="605114"/>
                </a:lnTo>
                <a:lnTo>
                  <a:pt x="599645" y="570476"/>
                </a:lnTo>
                <a:lnTo>
                  <a:pt x="624666" y="535978"/>
                </a:lnTo>
                <a:lnTo>
                  <a:pt x="552666" y="535978"/>
                </a:lnTo>
                <a:lnTo>
                  <a:pt x="550335" y="507143"/>
                </a:lnTo>
                <a:lnTo>
                  <a:pt x="548249" y="471680"/>
                </a:lnTo>
                <a:lnTo>
                  <a:pt x="546388" y="428979"/>
                </a:lnTo>
                <a:lnTo>
                  <a:pt x="544813" y="380878"/>
                </a:lnTo>
                <a:lnTo>
                  <a:pt x="542788" y="331428"/>
                </a:lnTo>
                <a:lnTo>
                  <a:pt x="539659" y="287131"/>
                </a:lnTo>
                <a:lnTo>
                  <a:pt x="535426" y="247988"/>
                </a:lnTo>
                <a:lnTo>
                  <a:pt x="530089" y="213998"/>
                </a:lnTo>
                <a:close/>
              </a:path>
              <a:path w="3128010" h="740410" extrusionOk="0">
                <a:moveTo>
                  <a:pt x="804949" y="215962"/>
                </a:moveTo>
                <a:lnTo>
                  <a:pt x="758260" y="252037"/>
                </a:lnTo>
                <a:lnTo>
                  <a:pt x="732062" y="291548"/>
                </a:lnTo>
                <a:lnTo>
                  <a:pt x="698870" y="338422"/>
                </a:lnTo>
                <a:lnTo>
                  <a:pt x="658684" y="392658"/>
                </a:lnTo>
                <a:lnTo>
                  <a:pt x="619295" y="445053"/>
                </a:lnTo>
                <a:lnTo>
                  <a:pt x="588496" y="486405"/>
                </a:lnTo>
                <a:lnTo>
                  <a:pt x="566286" y="516714"/>
                </a:lnTo>
                <a:lnTo>
                  <a:pt x="552666" y="535978"/>
                </a:lnTo>
                <a:lnTo>
                  <a:pt x="624666" y="535978"/>
                </a:lnTo>
                <a:lnTo>
                  <a:pt x="627412" y="532192"/>
                </a:lnTo>
                <a:lnTo>
                  <a:pt x="659666" y="490262"/>
                </a:lnTo>
                <a:lnTo>
                  <a:pt x="696407" y="444685"/>
                </a:lnTo>
                <a:lnTo>
                  <a:pt x="737637" y="395463"/>
                </a:lnTo>
                <a:lnTo>
                  <a:pt x="783353" y="342594"/>
                </a:lnTo>
                <a:lnTo>
                  <a:pt x="842461" y="342594"/>
                </a:lnTo>
                <a:lnTo>
                  <a:pt x="840289" y="295475"/>
                </a:lnTo>
                <a:lnTo>
                  <a:pt x="836853" y="256700"/>
                </a:lnTo>
                <a:lnTo>
                  <a:pt x="820656" y="220134"/>
                </a:lnTo>
                <a:lnTo>
                  <a:pt x="813539" y="217005"/>
                </a:lnTo>
                <a:lnTo>
                  <a:pt x="804949" y="215962"/>
                </a:lnTo>
                <a:close/>
              </a:path>
              <a:path w="3128010" h="740410" extrusionOk="0">
                <a:moveTo>
                  <a:pt x="1313439" y="202218"/>
                </a:moveTo>
                <a:lnTo>
                  <a:pt x="899187" y="223815"/>
                </a:lnTo>
                <a:lnTo>
                  <a:pt x="908022" y="267007"/>
                </a:lnTo>
                <a:lnTo>
                  <a:pt x="1098461" y="275842"/>
                </a:lnTo>
                <a:lnTo>
                  <a:pt x="1094796" y="318038"/>
                </a:lnTo>
                <a:lnTo>
                  <a:pt x="1091162" y="362657"/>
                </a:lnTo>
                <a:lnTo>
                  <a:pt x="1087557" y="409699"/>
                </a:lnTo>
                <a:lnTo>
                  <a:pt x="1083982" y="459165"/>
                </a:lnTo>
                <a:lnTo>
                  <a:pt x="1080438" y="511054"/>
                </a:lnTo>
                <a:lnTo>
                  <a:pt x="1076924" y="565367"/>
                </a:lnTo>
                <a:lnTo>
                  <a:pt x="1073442" y="622103"/>
                </a:lnTo>
                <a:lnTo>
                  <a:pt x="1069990" y="681263"/>
                </a:lnTo>
                <a:lnTo>
                  <a:pt x="1072690" y="690711"/>
                </a:lnTo>
                <a:lnTo>
                  <a:pt x="1097539" y="720651"/>
                </a:lnTo>
                <a:lnTo>
                  <a:pt x="1122020" y="728382"/>
                </a:lnTo>
                <a:lnTo>
                  <a:pt x="1133739" y="726602"/>
                </a:lnTo>
                <a:lnTo>
                  <a:pt x="1143372" y="721264"/>
                </a:lnTo>
                <a:lnTo>
                  <a:pt x="1150917" y="712368"/>
                </a:lnTo>
                <a:lnTo>
                  <a:pt x="1156375" y="699913"/>
                </a:lnTo>
                <a:lnTo>
                  <a:pt x="1155028" y="662795"/>
                </a:lnTo>
                <a:lnTo>
                  <a:pt x="1153925" y="616228"/>
                </a:lnTo>
                <a:lnTo>
                  <a:pt x="1153065" y="560213"/>
                </a:lnTo>
                <a:lnTo>
                  <a:pt x="1152449" y="494749"/>
                </a:lnTo>
                <a:lnTo>
                  <a:pt x="1152142" y="428304"/>
                </a:lnTo>
                <a:lnTo>
                  <a:pt x="1151224" y="370326"/>
                </a:lnTo>
                <a:lnTo>
                  <a:pt x="1149692" y="320814"/>
                </a:lnTo>
                <a:lnTo>
                  <a:pt x="1147548" y="279769"/>
                </a:lnTo>
                <a:lnTo>
                  <a:pt x="1357885" y="279769"/>
                </a:lnTo>
                <a:lnTo>
                  <a:pt x="1360563" y="278296"/>
                </a:lnTo>
                <a:lnTo>
                  <a:pt x="1367925" y="268357"/>
                </a:lnTo>
                <a:lnTo>
                  <a:pt x="1370379" y="255227"/>
                </a:lnTo>
                <a:lnTo>
                  <a:pt x="1369337" y="246024"/>
                </a:lnTo>
                <a:lnTo>
                  <a:pt x="1344917" y="212526"/>
                </a:lnTo>
                <a:lnTo>
                  <a:pt x="1324790" y="203691"/>
                </a:lnTo>
                <a:lnTo>
                  <a:pt x="1313439" y="202218"/>
                </a:lnTo>
                <a:close/>
              </a:path>
              <a:path w="3128010" h="740410" extrusionOk="0">
                <a:moveTo>
                  <a:pt x="1357885" y="279769"/>
                </a:moveTo>
                <a:lnTo>
                  <a:pt x="1147548" y="279769"/>
                </a:lnTo>
                <a:lnTo>
                  <a:pt x="1331113" y="288603"/>
                </a:lnTo>
                <a:lnTo>
                  <a:pt x="1348292" y="285045"/>
                </a:lnTo>
                <a:lnTo>
                  <a:pt x="1357885" y="279769"/>
                </a:lnTo>
                <a:close/>
              </a:path>
              <a:path w="3128010" h="740410" extrusionOk="0">
                <a:moveTo>
                  <a:pt x="1726389" y="668501"/>
                </a:moveTo>
                <a:lnTo>
                  <a:pt x="1649167" y="668501"/>
                </a:lnTo>
                <a:lnTo>
                  <a:pt x="1648507" y="670464"/>
                </a:lnTo>
                <a:lnTo>
                  <a:pt x="1648182" y="673736"/>
                </a:lnTo>
                <a:lnTo>
                  <a:pt x="1648182" y="678317"/>
                </a:lnTo>
                <a:lnTo>
                  <a:pt x="1662904" y="717583"/>
                </a:lnTo>
                <a:lnTo>
                  <a:pt x="1695301" y="735253"/>
                </a:lnTo>
                <a:lnTo>
                  <a:pt x="1705672" y="733351"/>
                </a:lnTo>
                <a:lnTo>
                  <a:pt x="1714199" y="727645"/>
                </a:lnTo>
                <a:lnTo>
                  <a:pt x="1720884" y="718136"/>
                </a:lnTo>
                <a:lnTo>
                  <a:pt x="1725730" y="704822"/>
                </a:lnTo>
                <a:lnTo>
                  <a:pt x="1725975" y="683287"/>
                </a:lnTo>
                <a:lnTo>
                  <a:pt x="1726389" y="668501"/>
                </a:lnTo>
                <a:close/>
              </a:path>
              <a:path w="3128010" h="740410" extrusionOk="0">
                <a:moveTo>
                  <a:pt x="1625282" y="359282"/>
                </a:moveTo>
                <a:lnTo>
                  <a:pt x="1622665" y="359282"/>
                </a:lnTo>
                <a:lnTo>
                  <a:pt x="1578674" y="363883"/>
                </a:lnTo>
                <a:lnTo>
                  <a:pt x="1537013" y="377688"/>
                </a:lnTo>
                <a:lnTo>
                  <a:pt x="1497685" y="400695"/>
                </a:lnTo>
                <a:lnTo>
                  <a:pt x="1460691" y="432906"/>
                </a:lnTo>
                <a:lnTo>
                  <a:pt x="1429769" y="470822"/>
                </a:lnTo>
                <a:lnTo>
                  <a:pt x="1407682" y="510947"/>
                </a:lnTo>
                <a:lnTo>
                  <a:pt x="1394430" y="553280"/>
                </a:lnTo>
                <a:lnTo>
                  <a:pt x="1390012" y="597822"/>
                </a:lnTo>
                <a:lnTo>
                  <a:pt x="1392405" y="623836"/>
                </a:lnTo>
                <a:lnTo>
                  <a:pt x="1411547" y="669973"/>
                </a:lnTo>
                <a:lnTo>
                  <a:pt x="1448724" y="706417"/>
                </a:lnTo>
                <a:lnTo>
                  <a:pt x="1494371" y="725068"/>
                </a:lnTo>
                <a:lnTo>
                  <a:pt x="1519589" y="727399"/>
                </a:lnTo>
                <a:lnTo>
                  <a:pt x="1553456" y="723718"/>
                </a:lnTo>
                <a:lnTo>
                  <a:pt x="1586341" y="712675"/>
                </a:lnTo>
                <a:lnTo>
                  <a:pt x="1618245" y="694269"/>
                </a:lnTo>
                <a:lnTo>
                  <a:pt x="1649167" y="668501"/>
                </a:lnTo>
                <a:lnTo>
                  <a:pt x="1726389" y="668501"/>
                </a:lnTo>
                <a:lnTo>
                  <a:pt x="1726663" y="658684"/>
                </a:lnTo>
                <a:lnTo>
                  <a:pt x="1524500" y="658684"/>
                </a:lnTo>
                <a:lnTo>
                  <a:pt x="1511248" y="657518"/>
                </a:lnTo>
                <a:lnTo>
                  <a:pt x="1477381" y="640033"/>
                </a:lnTo>
                <a:lnTo>
                  <a:pt x="1459888" y="604878"/>
                </a:lnTo>
                <a:lnTo>
                  <a:pt x="1458722" y="589969"/>
                </a:lnTo>
                <a:lnTo>
                  <a:pt x="1462281" y="554998"/>
                </a:lnTo>
                <a:lnTo>
                  <a:pt x="1490753" y="493154"/>
                </a:lnTo>
                <a:lnTo>
                  <a:pt x="1545355" y="443888"/>
                </a:lnTo>
                <a:lnTo>
                  <a:pt x="1609162" y="417874"/>
                </a:lnTo>
                <a:lnTo>
                  <a:pt x="1643271" y="414254"/>
                </a:lnTo>
                <a:lnTo>
                  <a:pt x="1732257" y="414254"/>
                </a:lnTo>
                <a:lnTo>
                  <a:pt x="1731975" y="406953"/>
                </a:lnTo>
                <a:lnTo>
                  <a:pt x="1726002" y="362227"/>
                </a:lnTo>
                <a:lnTo>
                  <a:pt x="1646224" y="362227"/>
                </a:lnTo>
                <a:lnTo>
                  <a:pt x="1643271" y="361899"/>
                </a:lnTo>
                <a:lnTo>
                  <a:pt x="1639345" y="361245"/>
                </a:lnTo>
                <a:lnTo>
                  <a:pt x="1636078" y="360591"/>
                </a:lnTo>
                <a:lnTo>
                  <a:pt x="1633136" y="360264"/>
                </a:lnTo>
                <a:lnTo>
                  <a:pt x="1630518" y="360264"/>
                </a:lnTo>
                <a:lnTo>
                  <a:pt x="1627900" y="359609"/>
                </a:lnTo>
                <a:lnTo>
                  <a:pt x="1625282" y="359282"/>
                </a:lnTo>
                <a:close/>
              </a:path>
              <a:path w="3128010" h="740410" extrusionOk="0">
                <a:moveTo>
                  <a:pt x="1732257" y="414254"/>
                </a:moveTo>
                <a:lnTo>
                  <a:pt x="1651125" y="414254"/>
                </a:lnTo>
                <a:lnTo>
                  <a:pt x="1651984" y="439286"/>
                </a:lnTo>
                <a:lnTo>
                  <a:pt x="1652600" y="461373"/>
                </a:lnTo>
                <a:lnTo>
                  <a:pt x="1652846" y="474135"/>
                </a:lnTo>
                <a:lnTo>
                  <a:pt x="1652970" y="516468"/>
                </a:lnTo>
                <a:lnTo>
                  <a:pt x="1652600" y="540396"/>
                </a:lnTo>
                <a:lnTo>
                  <a:pt x="1651125" y="600767"/>
                </a:lnTo>
                <a:lnTo>
                  <a:pt x="1611924" y="626106"/>
                </a:lnTo>
                <a:lnTo>
                  <a:pt x="1577753" y="644205"/>
                </a:lnTo>
                <a:lnTo>
                  <a:pt x="1524500" y="658684"/>
                </a:lnTo>
                <a:lnTo>
                  <a:pt x="1726663" y="658684"/>
                </a:lnTo>
                <a:lnTo>
                  <a:pt x="1727070" y="647886"/>
                </a:lnTo>
                <a:lnTo>
                  <a:pt x="1727929" y="626106"/>
                </a:lnTo>
                <a:lnTo>
                  <a:pt x="1729656" y="589969"/>
                </a:lnTo>
                <a:lnTo>
                  <a:pt x="1731842" y="553280"/>
                </a:lnTo>
                <a:lnTo>
                  <a:pt x="1733341" y="522726"/>
                </a:lnTo>
                <a:lnTo>
                  <a:pt x="1734239" y="496713"/>
                </a:lnTo>
                <a:lnTo>
                  <a:pt x="1734567" y="474135"/>
                </a:lnTo>
                <a:lnTo>
                  <a:pt x="1732257" y="414254"/>
                </a:lnTo>
                <a:close/>
              </a:path>
              <a:path w="3128010" h="740410" extrusionOk="0">
                <a:moveTo>
                  <a:pt x="1684327" y="247374"/>
                </a:moveTo>
                <a:lnTo>
                  <a:pt x="1556887" y="247374"/>
                </a:lnTo>
                <a:lnTo>
                  <a:pt x="1593885" y="254553"/>
                </a:lnTo>
                <a:lnTo>
                  <a:pt x="1621433" y="276088"/>
                </a:lnTo>
                <a:lnTo>
                  <a:pt x="1639532" y="311979"/>
                </a:lnTo>
                <a:lnTo>
                  <a:pt x="1648182" y="362227"/>
                </a:lnTo>
                <a:lnTo>
                  <a:pt x="1726002" y="362227"/>
                </a:lnTo>
                <a:lnTo>
                  <a:pt x="1724199" y="348730"/>
                </a:lnTo>
                <a:lnTo>
                  <a:pt x="1711238" y="299463"/>
                </a:lnTo>
                <a:lnTo>
                  <a:pt x="1693093" y="259154"/>
                </a:lnTo>
                <a:lnTo>
                  <a:pt x="1684327" y="247374"/>
                </a:lnTo>
                <a:close/>
              </a:path>
              <a:path w="3128010" h="740410" extrusionOk="0">
                <a:moveTo>
                  <a:pt x="1568666" y="187494"/>
                </a:moveTo>
                <a:lnTo>
                  <a:pt x="1530140" y="191421"/>
                </a:lnTo>
                <a:lnTo>
                  <a:pt x="1491119" y="203201"/>
                </a:lnTo>
                <a:lnTo>
                  <a:pt x="1455292" y="220625"/>
                </a:lnTo>
                <a:lnTo>
                  <a:pt x="1426336" y="243448"/>
                </a:lnTo>
                <a:lnTo>
                  <a:pt x="1445969" y="293512"/>
                </a:lnTo>
                <a:lnTo>
                  <a:pt x="1476089" y="273327"/>
                </a:lnTo>
                <a:lnTo>
                  <a:pt x="1504616" y="258909"/>
                </a:lnTo>
                <a:lnTo>
                  <a:pt x="1531548" y="250258"/>
                </a:lnTo>
                <a:lnTo>
                  <a:pt x="1556887" y="247374"/>
                </a:lnTo>
                <a:lnTo>
                  <a:pt x="1684327" y="247374"/>
                </a:lnTo>
                <a:lnTo>
                  <a:pt x="1669764" y="227803"/>
                </a:lnTo>
                <a:lnTo>
                  <a:pt x="1641249" y="205409"/>
                </a:lnTo>
                <a:lnTo>
                  <a:pt x="1607550" y="191973"/>
                </a:lnTo>
                <a:lnTo>
                  <a:pt x="1568666" y="187494"/>
                </a:lnTo>
                <a:close/>
              </a:path>
              <a:path w="3128010" h="740410" extrusionOk="0">
                <a:moveTo>
                  <a:pt x="2164849" y="505547"/>
                </a:moveTo>
                <a:lnTo>
                  <a:pt x="1889672" y="505547"/>
                </a:lnTo>
                <a:lnTo>
                  <a:pt x="1912802" y="507695"/>
                </a:lnTo>
                <a:lnTo>
                  <a:pt x="1940961" y="509229"/>
                </a:lnTo>
                <a:lnTo>
                  <a:pt x="1974151" y="510149"/>
                </a:lnTo>
                <a:lnTo>
                  <a:pt x="2037712" y="510578"/>
                </a:lnTo>
                <a:lnTo>
                  <a:pt x="2059740" y="510947"/>
                </a:lnTo>
                <a:lnTo>
                  <a:pt x="2078455" y="511560"/>
                </a:lnTo>
                <a:lnTo>
                  <a:pt x="2093855" y="512419"/>
                </a:lnTo>
                <a:lnTo>
                  <a:pt x="2093855" y="520272"/>
                </a:lnTo>
                <a:lnTo>
                  <a:pt x="2089987" y="591748"/>
                </a:lnTo>
                <a:lnTo>
                  <a:pt x="2087225" y="643223"/>
                </a:lnTo>
                <a:lnTo>
                  <a:pt x="2085569" y="674697"/>
                </a:lnTo>
                <a:lnTo>
                  <a:pt x="2085017" y="686170"/>
                </a:lnTo>
                <a:lnTo>
                  <a:pt x="2087778" y="696048"/>
                </a:lnTo>
                <a:lnTo>
                  <a:pt x="2114037" y="726970"/>
                </a:lnTo>
                <a:lnTo>
                  <a:pt x="2139989" y="735253"/>
                </a:lnTo>
                <a:lnTo>
                  <a:pt x="2151708" y="733412"/>
                </a:lnTo>
                <a:lnTo>
                  <a:pt x="2161341" y="727890"/>
                </a:lnTo>
                <a:lnTo>
                  <a:pt x="2168887" y="718687"/>
                </a:lnTo>
                <a:lnTo>
                  <a:pt x="2174344" y="705803"/>
                </a:lnTo>
                <a:lnTo>
                  <a:pt x="2164849" y="505547"/>
                </a:lnTo>
                <a:close/>
              </a:path>
              <a:path w="3128010" h="740410" extrusionOk="0">
                <a:moveTo>
                  <a:pt x="1820952" y="226760"/>
                </a:moveTo>
                <a:lnTo>
                  <a:pt x="1818376" y="260565"/>
                </a:lnTo>
                <a:lnTo>
                  <a:pt x="1816537" y="298175"/>
                </a:lnTo>
                <a:lnTo>
                  <a:pt x="1815435" y="339588"/>
                </a:lnTo>
                <a:lnTo>
                  <a:pt x="1815083" y="382903"/>
                </a:lnTo>
                <a:lnTo>
                  <a:pt x="1815128" y="402045"/>
                </a:lnTo>
                <a:lnTo>
                  <a:pt x="1815311" y="423334"/>
                </a:lnTo>
                <a:lnTo>
                  <a:pt x="1815615" y="448673"/>
                </a:lnTo>
                <a:lnTo>
                  <a:pt x="1816505" y="510149"/>
                </a:lnTo>
                <a:lnTo>
                  <a:pt x="1816781" y="533034"/>
                </a:lnTo>
                <a:lnTo>
                  <a:pt x="1816964" y="554630"/>
                </a:lnTo>
                <a:lnTo>
                  <a:pt x="1816968" y="579907"/>
                </a:lnTo>
                <a:lnTo>
                  <a:pt x="1816841" y="596840"/>
                </a:lnTo>
                <a:lnTo>
                  <a:pt x="1816288" y="621382"/>
                </a:lnTo>
                <a:lnTo>
                  <a:pt x="1815369" y="645923"/>
                </a:lnTo>
                <a:lnTo>
                  <a:pt x="1814083" y="670464"/>
                </a:lnTo>
                <a:lnTo>
                  <a:pt x="1816783" y="680403"/>
                </a:lnTo>
                <a:lnTo>
                  <a:pt x="1842119" y="711816"/>
                </a:lnTo>
                <a:lnTo>
                  <a:pt x="1868071" y="719546"/>
                </a:lnTo>
                <a:lnTo>
                  <a:pt x="1879790" y="717644"/>
                </a:lnTo>
                <a:lnTo>
                  <a:pt x="1889422" y="711939"/>
                </a:lnTo>
                <a:lnTo>
                  <a:pt x="1896968" y="702429"/>
                </a:lnTo>
                <a:lnTo>
                  <a:pt x="1902426" y="689116"/>
                </a:lnTo>
                <a:lnTo>
                  <a:pt x="1898684" y="630155"/>
                </a:lnTo>
                <a:lnTo>
                  <a:pt x="1895311" y="579907"/>
                </a:lnTo>
                <a:lnTo>
                  <a:pt x="1892307" y="538371"/>
                </a:lnTo>
                <a:lnTo>
                  <a:pt x="1889672" y="505547"/>
                </a:lnTo>
                <a:lnTo>
                  <a:pt x="2164849" y="505547"/>
                </a:lnTo>
                <a:lnTo>
                  <a:pt x="2162940" y="465300"/>
                </a:lnTo>
                <a:lnTo>
                  <a:pt x="2058515" y="465300"/>
                </a:lnTo>
                <a:lnTo>
                  <a:pt x="1885746" y="456465"/>
                </a:lnTo>
                <a:lnTo>
                  <a:pt x="1884087" y="440575"/>
                </a:lnTo>
                <a:lnTo>
                  <a:pt x="1880098" y="398793"/>
                </a:lnTo>
                <a:lnTo>
                  <a:pt x="1873779" y="331121"/>
                </a:lnTo>
                <a:lnTo>
                  <a:pt x="1865129" y="237558"/>
                </a:lnTo>
                <a:lnTo>
                  <a:pt x="1820952" y="226760"/>
                </a:lnTo>
                <a:close/>
              </a:path>
              <a:path w="3128010" h="740410" extrusionOk="0">
                <a:moveTo>
                  <a:pt x="2107592" y="219888"/>
                </a:moveTo>
                <a:lnTo>
                  <a:pt x="2104462" y="289094"/>
                </a:lnTo>
                <a:lnTo>
                  <a:pt x="2102682" y="335722"/>
                </a:lnTo>
                <a:lnTo>
                  <a:pt x="2100900" y="384805"/>
                </a:lnTo>
                <a:lnTo>
                  <a:pt x="2099000" y="445238"/>
                </a:lnTo>
                <a:lnTo>
                  <a:pt x="2098755" y="460392"/>
                </a:lnTo>
                <a:lnTo>
                  <a:pt x="2096240" y="462539"/>
                </a:lnTo>
                <a:lnTo>
                  <a:pt x="2088695" y="464073"/>
                </a:lnTo>
                <a:lnTo>
                  <a:pt x="2076120" y="464993"/>
                </a:lnTo>
                <a:lnTo>
                  <a:pt x="2058515" y="465300"/>
                </a:lnTo>
                <a:lnTo>
                  <a:pt x="2162940" y="465300"/>
                </a:lnTo>
                <a:lnTo>
                  <a:pt x="2151769" y="229705"/>
                </a:lnTo>
                <a:lnTo>
                  <a:pt x="2107592" y="219888"/>
                </a:lnTo>
                <a:close/>
              </a:path>
              <a:path w="3128010" h="740410" extrusionOk="0">
                <a:moveTo>
                  <a:pt x="2625132" y="342594"/>
                </a:moveTo>
                <a:lnTo>
                  <a:pt x="2566018" y="342594"/>
                </a:lnTo>
                <a:lnTo>
                  <a:pt x="2564426" y="373700"/>
                </a:lnTo>
                <a:lnTo>
                  <a:pt x="2562586" y="414009"/>
                </a:lnTo>
                <a:lnTo>
                  <a:pt x="2560499" y="463521"/>
                </a:lnTo>
                <a:lnTo>
                  <a:pt x="2558165" y="522235"/>
                </a:lnTo>
                <a:lnTo>
                  <a:pt x="2553265" y="680280"/>
                </a:lnTo>
                <a:lnTo>
                  <a:pt x="2555964" y="690220"/>
                </a:lnTo>
                <a:lnTo>
                  <a:pt x="2581300" y="721632"/>
                </a:lnTo>
                <a:lnTo>
                  <a:pt x="2607253" y="729363"/>
                </a:lnTo>
                <a:lnTo>
                  <a:pt x="2618971" y="727522"/>
                </a:lnTo>
                <a:lnTo>
                  <a:pt x="2628604" y="722000"/>
                </a:lnTo>
                <a:lnTo>
                  <a:pt x="2636150" y="712797"/>
                </a:lnTo>
                <a:lnTo>
                  <a:pt x="2641608" y="699913"/>
                </a:lnTo>
                <a:lnTo>
                  <a:pt x="2625132" y="342594"/>
                </a:lnTo>
                <a:close/>
              </a:path>
              <a:path w="3128010" h="740410" extrusionOk="0">
                <a:moveTo>
                  <a:pt x="2312759" y="213998"/>
                </a:moveTo>
                <a:lnTo>
                  <a:pt x="2267598" y="221851"/>
                </a:lnTo>
                <a:lnTo>
                  <a:pt x="2264902" y="300629"/>
                </a:lnTo>
                <a:lnTo>
                  <a:pt x="2260713" y="429592"/>
                </a:lnTo>
                <a:lnTo>
                  <a:pt x="2259115" y="490262"/>
                </a:lnTo>
                <a:lnTo>
                  <a:pt x="2257744" y="539709"/>
                </a:lnTo>
                <a:lnTo>
                  <a:pt x="2256370" y="586239"/>
                </a:lnTo>
                <a:lnTo>
                  <a:pt x="2255075" y="626879"/>
                </a:lnTo>
                <a:lnTo>
                  <a:pt x="2253860" y="661629"/>
                </a:lnTo>
                <a:lnTo>
                  <a:pt x="2256560" y="671569"/>
                </a:lnTo>
                <a:lnTo>
                  <a:pt x="2281896" y="702981"/>
                </a:lnTo>
                <a:lnTo>
                  <a:pt x="2307848" y="710712"/>
                </a:lnTo>
                <a:lnTo>
                  <a:pt x="2319567" y="708810"/>
                </a:lnTo>
                <a:lnTo>
                  <a:pt x="2329200" y="703104"/>
                </a:lnTo>
                <a:lnTo>
                  <a:pt x="2336745" y="693594"/>
                </a:lnTo>
                <a:lnTo>
                  <a:pt x="2342203" y="680280"/>
                </a:lnTo>
                <a:lnTo>
                  <a:pt x="2341345" y="667212"/>
                </a:lnTo>
                <a:lnTo>
                  <a:pt x="2340733" y="655494"/>
                </a:lnTo>
                <a:lnTo>
                  <a:pt x="2340367" y="645125"/>
                </a:lnTo>
                <a:lnTo>
                  <a:pt x="2340245" y="636106"/>
                </a:lnTo>
                <a:lnTo>
                  <a:pt x="2359035" y="605114"/>
                </a:lnTo>
                <a:lnTo>
                  <a:pt x="2382313" y="570476"/>
                </a:lnTo>
                <a:lnTo>
                  <a:pt x="2407333" y="535978"/>
                </a:lnTo>
                <a:lnTo>
                  <a:pt x="2335334" y="535978"/>
                </a:lnTo>
                <a:lnTo>
                  <a:pt x="2333006" y="507143"/>
                </a:lnTo>
                <a:lnTo>
                  <a:pt x="2330921" y="471680"/>
                </a:lnTo>
                <a:lnTo>
                  <a:pt x="2329059" y="428979"/>
                </a:lnTo>
                <a:lnTo>
                  <a:pt x="2327481" y="380878"/>
                </a:lnTo>
                <a:lnTo>
                  <a:pt x="2325459" y="331428"/>
                </a:lnTo>
                <a:lnTo>
                  <a:pt x="2322331" y="287131"/>
                </a:lnTo>
                <a:lnTo>
                  <a:pt x="2318097" y="247988"/>
                </a:lnTo>
                <a:lnTo>
                  <a:pt x="2312759" y="213998"/>
                </a:lnTo>
                <a:close/>
              </a:path>
              <a:path w="3128010" h="740410" extrusionOk="0">
                <a:moveTo>
                  <a:pt x="2587620" y="215962"/>
                </a:moveTo>
                <a:lnTo>
                  <a:pt x="2540930" y="252037"/>
                </a:lnTo>
                <a:lnTo>
                  <a:pt x="2514733" y="291548"/>
                </a:lnTo>
                <a:lnTo>
                  <a:pt x="2481541" y="338422"/>
                </a:lnTo>
                <a:lnTo>
                  <a:pt x="2441352" y="392658"/>
                </a:lnTo>
                <a:lnTo>
                  <a:pt x="2401966" y="445053"/>
                </a:lnTo>
                <a:lnTo>
                  <a:pt x="2371168" y="486405"/>
                </a:lnTo>
                <a:lnTo>
                  <a:pt x="2348957" y="516714"/>
                </a:lnTo>
                <a:lnTo>
                  <a:pt x="2335334" y="535978"/>
                </a:lnTo>
                <a:lnTo>
                  <a:pt x="2407333" y="535978"/>
                </a:lnTo>
                <a:lnTo>
                  <a:pt x="2410079" y="532192"/>
                </a:lnTo>
                <a:lnTo>
                  <a:pt x="2442334" y="490262"/>
                </a:lnTo>
                <a:lnTo>
                  <a:pt x="2479075" y="444685"/>
                </a:lnTo>
                <a:lnTo>
                  <a:pt x="2520303" y="395463"/>
                </a:lnTo>
                <a:lnTo>
                  <a:pt x="2566018" y="342594"/>
                </a:lnTo>
                <a:lnTo>
                  <a:pt x="2625132" y="342594"/>
                </a:lnTo>
                <a:lnTo>
                  <a:pt x="2622959" y="295475"/>
                </a:lnTo>
                <a:lnTo>
                  <a:pt x="2619521" y="256700"/>
                </a:lnTo>
                <a:lnTo>
                  <a:pt x="2603323" y="220134"/>
                </a:lnTo>
                <a:lnTo>
                  <a:pt x="2596207" y="217005"/>
                </a:lnTo>
                <a:lnTo>
                  <a:pt x="2587620" y="215962"/>
                </a:lnTo>
                <a:close/>
              </a:path>
              <a:path w="3128010" h="740410" extrusionOk="0">
                <a:moveTo>
                  <a:pt x="2943954" y="204182"/>
                </a:moveTo>
                <a:lnTo>
                  <a:pt x="2891958" y="208016"/>
                </a:lnTo>
                <a:lnTo>
                  <a:pt x="2846895" y="219520"/>
                </a:lnTo>
                <a:lnTo>
                  <a:pt x="2808765" y="238693"/>
                </a:lnTo>
                <a:lnTo>
                  <a:pt x="2777568" y="265535"/>
                </a:lnTo>
                <a:lnTo>
                  <a:pt x="2753304" y="300046"/>
                </a:lnTo>
                <a:lnTo>
                  <a:pt x="2735973" y="342226"/>
                </a:lnTo>
                <a:lnTo>
                  <a:pt x="2725574" y="392075"/>
                </a:lnTo>
                <a:lnTo>
                  <a:pt x="2722256" y="447139"/>
                </a:lnTo>
                <a:lnTo>
                  <a:pt x="2722131" y="450698"/>
                </a:lnTo>
                <a:lnTo>
                  <a:pt x="2722518" y="469472"/>
                </a:lnTo>
                <a:lnTo>
                  <a:pt x="2725969" y="512542"/>
                </a:lnTo>
                <a:lnTo>
                  <a:pt x="2733394" y="555243"/>
                </a:lnTo>
                <a:lnTo>
                  <a:pt x="2745174" y="598436"/>
                </a:lnTo>
                <a:lnTo>
                  <a:pt x="2761371" y="641076"/>
                </a:lnTo>
                <a:lnTo>
                  <a:pt x="2784930" y="676906"/>
                </a:lnTo>
                <a:lnTo>
                  <a:pt x="2816037" y="704085"/>
                </a:lnTo>
                <a:lnTo>
                  <a:pt x="2852848" y="717828"/>
                </a:lnTo>
                <a:lnTo>
                  <a:pt x="2873276" y="719546"/>
                </a:lnTo>
                <a:lnTo>
                  <a:pt x="2896590" y="718381"/>
                </a:lnTo>
                <a:lnTo>
                  <a:pt x="2959415" y="709055"/>
                </a:lnTo>
                <a:lnTo>
                  <a:pt x="2998927" y="700895"/>
                </a:lnTo>
                <a:lnTo>
                  <a:pt x="3038992" y="691324"/>
                </a:lnTo>
                <a:lnTo>
                  <a:pt x="3103286" y="673655"/>
                </a:lnTo>
                <a:lnTo>
                  <a:pt x="3127519" y="665556"/>
                </a:lnTo>
                <a:lnTo>
                  <a:pt x="3123729" y="648868"/>
                </a:lnTo>
                <a:lnTo>
                  <a:pt x="2898804" y="648868"/>
                </a:lnTo>
                <a:lnTo>
                  <a:pt x="2884570" y="648193"/>
                </a:lnTo>
                <a:lnTo>
                  <a:pt x="2847758" y="638070"/>
                </a:lnTo>
                <a:lnTo>
                  <a:pt x="2813393" y="611565"/>
                </a:lnTo>
                <a:lnTo>
                  <a:pt x="2793760" y="570336"/>
                </a:lnTo>
                <a:lnTo>
                  <a:pt x="2783949" y="523217"/>
                </a:lnTo>
                <a:lnTo>
                  <a:pt x="2781006" y="473153"/>
                </a:lnTo>
                <a:lnTo>
                  <a:pt x="2789839" y="471497"/>
                </a:lnTo>
                <a:lnTo>
                  <a:pt x="2816343" y="467079"/>
                </a:lnTo>
                <a:lnTo>
                  <a:pt x="2885361" y="456036"/>
                </a:lnTo>
                <a:lnTo>
                  <a:pt x="2899778" y="453520"/>
                </a:lnTo>
                <a:lnTo>
                  <a:pt x="2945424" y="442844"/>
                </a:lnTo>
                <a:lnTo>
                  <a:pt x="2995492" y="426524"/>
                </a:lnTo>
                <a:lnTo>
                  <a:pt x="3024487" y="412291"/>
                </a:lnTo>
                <a:lnTo>
                  <a:pt x="2784933" y="412291"/>
                </a:lnTo>
                <a:lnTo>
                  <a:pt x="2791375" y="383516"/>
                </a:lnTo>
                <a:lnTo>
                  <a:pt x="2819348" y="332962"/>
                </a:lnTo>
                <a:lnTo>
                  <a:pt x="2866097" y="293143"/>
                </a:lnTo>
                <a:lnTo>
                  <a:pt x="2920581" y="272529"/>
                </a:lnTo>
                <a:lnTo>
                  <a:pt x="2949849" y="269953"/>
                </a:lnTo>
                <a:lnTo>
                  <a:pt x="3063042" y="269953"/>
                </a:lnTo>
                <a:lnTo>
                  <a:pt x="3054819" y="256516"/>
                </a:lnTo>
                <a:lnTo>
                  <a:pt x="3037208" y="238540"/>
                </a:lnTo>
                <a:lnTo>
                  <a:pt x="3016289" y="223508"/>
                </a:lnTo>
                <a:lnTo>
                  <a:pt x="2993774" y="212771"/>
                </a:lnTo>
                <a:lnTo>
                  <a:pt x="2969662" y="206329"/>
                </a:lnTo>
                <a:lnTo>
                  <a:pt x="2943954" y="204182"/>
                </a:lnTo>
                <a:close/>
              </a:path>
              <a:path w="3128010" h="740410" extrusionOk="0">
                <a:moveTo>
                  <a:pt x="3117708" y="622363"/>
                </a:moveTo>
                <a:lnTo>
                  <a:pt x="3114334" y="622793"/>
                </a:lnTo>
                <a:lnTo>
                  <a:pt x="3106173" y="624081"/>
                </a:lnTo>
                <a:lnTo>
                  <a:pt x="3055131" y="632671"/>
                </a:lnTo>
                <a:lnTo>
                  <a:pt x="3033289" y="636106"/>
                </a:lnTo>
                <a:lnTo>
                  <a:pt x="2985189" y="642978"/>
                </a:lnTo>
                <a:lnTo>
                  <a:pt x="2938070" y="647395"/>
                </a:lnTo>
                <a:lnTo>
                  <a:pt x="2898804" y="648868"/>
                </a:lnTo>
                <a:lnTo>
                  <a:pt x="3123729" y="648868"/>
                </a:lnTo>
                <a:lnTo>
                  <a:pt x="3117708" y="622363"/>
                </a:lnTo>
                <a:close/>
              </a:path>
              <a:path w="3128010" h="740410" extrusionOk="0">
                <a:moveTo>
                  <a:pt x="3063042" y="269953"/>
                </a:moveTo>
                <a:lnTo>
                  <a:pt x="2949849" y="269953"/>
                </a:lnTo>
                <a:lnTo>
                  <a:pt x="2960893" y="270873"/>
                </a:lnTo>
                <a:lnTo>
                  <a:pt x="2970464" y="273633"/>
                </a:lnTo>
                <a:lnTo>
                  <a:pt x="2995738" y="303819"/>
                </a:lnTo>
                <a:lnTo>
                  <a:pt x="3003837" y="331796"/>
                </a:lnTo>
                <a:lnTo>
                  <a:pt x="2967750" y="348523"/>
                </a:lnTo>
                <a:lnTo>
                  <a:pt x="2927817" y="364936"/>
                </a:lnTo>
                <a:lnTo>
                  <a:pt x="2884038" y="381035"/>
                </a:lnTo>
                <a:lnTo>
                  <a:pt x="2836410" y="396820"/>
                </a:lnTo>
                <a:lnTo>
                  <a:pt x="2784933" y="412291"/>
                </a:lnTo>
                <a:lnTo>
                  <a:pt x="3024487" y="412291"/>
                </a:lnTo>
                <a:lnTo>
                  <a:pt x="3060768" y="377934"/>
                </a:lnTo>
                <a:lnTo>
                  <a:pt x="3076415" y="340201"/>
                </a:lnTo>
                <a:lnTo>
                  <a:pt x="3077458" y="325906"/>
                </a:lnTo>
                <a:lnTo>
                  <a:pt x="3074943" y="300199"/>
                </a:lnTo>
                <a:lnTo>
                  <a:pt x="3067397" y="277069"/>
                </a:lnTo>
                <a:lnTo>
                  <a:pt x="3063042" y="269953"/>
                </a:lnTo>
                <a:close/>
              </a:path>
            </a:pathLst>
          </a:custGeom>
          <a:solidFill>
            <a:srgbClr val="FA873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13557250" y="875845"/>
            <a:ext cx="702501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0070C0"/>
                </a:solidFill>
                <a:latin typeface="Neucha"/>
                <a:ea typeface="Neucha"/>
                <a:cs typeface="Neucha"/>
                <a:sym typeface="Neucha"/>
              </a:rPr>
              <a:t>Вожатые</a:t>
            </a:r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354114" y="2527999"/>
            <a:ext cx="6149766" cy="6253369"/>
            <a:chOff x="455999" y="3346157"/>
            <a:chExt cx="7728749" cy="8828701"/>
          </a:xfrm>
        </p:grpSpPr>
        <p:pic>
          <p:nvPicPr>
            <p:cNvPr id="105" name="Google Shape;105;p3"/>
            <p:cNvPicPr preferRelativeResize="0"/>
            <p:nvPr/>
          </p:nvPicPr>
          <p:blipFill rotWithShape="1">
            <a:blip r:embed="rId4">
              <a:alphaModFix/>
            </a:blip>
            <a:srcRect r="3306" b="7287"/>
            <a:stretch/>
          </p:blipFill>
          <p:spPr>
            <a:xfrm>
              <a:off x="621748" y="5030805"/>
              <a:ext cx="7563000" cy="5286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5999" y="3346157"/>
              <a:ext cx="7706832" cy="88287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3"/>
          <p:cNvSpPr txBox="1"/>
          <p:nvPr/>
        </p:nvSpPr>
        <p:spPr>
          <a:xfrm>
            <a:off x="3367475" y="10166900"/>
            <a:ext cx="43533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159538" y="9496025"/>
            <a:ext cx="6882300" cy="144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dirty="0">
                <a:solidFill>
                  <a:schemeClr val="accent6"/>
                </a:solidFill>
                <a:latin typeface="Neucha"/>
                <a:ea typeface="Neucha"/>
                <a:cs typeface="Neucha"/>
                <a:sym typeface="Neucha"/>
              </a:rPr>
              <a:t>5-ти разовое питание</a:t>
            </a:r>
            <a:endParaRPr dirty="0">
              <a:solidFill>
                <a:schemeClr val="accent6"/>
              </a:solidFill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800" dirty="0">
              <a:solidFill>
                <a:schemeClr val="accent6"/>
              </a:solidFill>
              <a:latin typeface="Neucha"/>
              <a:ea typeface="Neucha"/>
              <a:cs typeface="Neucha"/>
              <a:sym typeface="Neucha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7582409" y="8659780"/>
            <a:ext cx="5794800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3800" dirty="0">
                <a:solidFill>
                  <a:schemeClr val="accent5"/>
                </a:solidFill>
                <a:latin typeface="Neucha"/>
                <a:ea typeface="Neucha"/>
                <a:cs typeface="Neucha"/>
                <a:sym typeface="Neucha"/>
              </a:rPr>
              <a:t> 3-х местные номера </a:t>
            </a:r>
            <a:endParaRPr sz="3800" dirty="0">
              <a:solidFill>
                <a:schemeClr val="accent5"/>
              </a:solidFill>
              <a:latin typeface="Neucha"/>
              <a:ea typeface="Neucha"/>
              <a:cs typeface="Neucha"/>
              <a:sym typeface="Neucha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3800" dirty="0">
                <a:solidFill>
                  <a:schemeClr val="accent5"/>
                </a:solidFill>
                <a:latin typeface="Neucha"/>
                <a:ea typeface="Neucha"/>
                <a:cs typeface="Neucha"/>
                <a:sym typeface="Neucha"/>
              </a:rPr>
              <a:t>в “Солнечной поляне”</a:t>
            </a: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accent5"/>
                </a:solidFill>
                <a:latin typeface="Neucha"/>
                <a:ea typeface="Neucha"/>
                <a:cs typeface="Neucha"/>
                <a:sym typeface="Neucha"/>
              </a:rPr>
              <a:t>(2 кровати + диван)</a:t>
            </a:r>
            <a:endParaRPr sz="3800" b="1" dirty="0">
              <a:solidFill>
                <a:schemeClr val="accent5"/>
              </a:solidFill>
              <a:latin typeface="Neucha"/>
              <a:ea typeface="Neucha"/>
              <a:cs typeface="Neucha"/>
              <a:sym typeface="Neucha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13557238" y="9189950"/>
            <a:ext cx="68823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dirty="0">
                <a:solidFill>
                  <a:schemeClr val="accent1"/>
                </a:solidFill>
                <a:latin typeface="Neucha"/>
                <a:ea typeface="Neucha"/>
                <a:cs typeface="Neucha"/>
                <a:sym typeface="Neucha"/>
              </a:rPr>
              <a:t>опытная команда </a:t>
            </a:r>
            <a:endParaRPr sz="3800" dirty="0">
              <a:solidFill>
                <a:schemeClr val="accent1"/>
              </a:solidFill>
              <a:latin typeface="Neucha"/>
              <a:ea typeface="Neucha"/>
              <a:cs typeface="Neucha"/>
              <a:sym typeface="Neuch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dirty="0" smtClean="0">
                <a:solidFill>
                  <a:schemeClr val="accent1"/>
                </a:solidFill>
                <a:latin typeface="Neucha"/>
                <a:ea typeface="Neucha"/>
                <a:cs typeface="Neucha"/>
                <a:sym typeface="Neucha"/>
              </a:rPr>
              <a:t>вожатых</a:t>
            </a:r>
            <a:endParaRPr sz="3800" dirty="0">
              <a:solidFill>
                <a:schemeClr val="accent1"/>
              </a:solidFill>
              <a:latin typeface="Neucha"/>
              <a:ea typeface="Neucha"/>
              <a:cs typeface="Neucha"/>
              <a:sym typeface="Neuch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5B46F3-4268-426B-ADB9-DC1C95103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6344" y="3787613"/>
            <a:ext cx="6004087" cy="3734101"/>
          </a:xfrm>
          <a:prstGeom prst="rect">
            <a:avLst/>
          </a:prstGeom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79630" y="2670033"/>
            <a:ext cx="5920801" cy="593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1A5AC-DC39-40C3-B7D4-E8662901D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0400" y="3721235"/>
            <a:ext cx="5887656" cy="3744074"/>
          </a:xfrm>
          <a:prstGeom prst="rect">
            <a:avLst/>
          </a:prstGeom>
        </p:spPr>
      </p:pic>
      <p:pic>
        <p:nvPicPr>
          <p:cNvPr id="108" name="Google Shape;108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89846" y="2399143"/>
            <a:ext cx="6087363" cy="6111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999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45">
            <a:extLst>
              <a:ext uri="{FF2B5EF4-FFF2-40B4-BE49-F238E27FC236}">
                <a16:creationId xmlns:a16="http://schemas.microsoft.com/office/drawing/2014/main" id="{2844D187-A0A0-4473-9685-C84E1F411628}"/>
              </a:ext>
            </a:extLst>
          </p:cNvPr>
          <p:cNvSpPr/>
          <p:nvPr/>
        </p:nvSpPr>
        <p:spPr>
          <a:xfrm>
            <a:off x="638907" y="1790699"/>
            <a:ext cx="9565543" cy="1654176"/>
          </a:xfrm>
          <a:prstGeom prst="roundRect">
            <a:avLst>
              <a:gd name="adj" fmla="val 35665"/>
            </a:avLst>
          </a:prstGeom>
          <a:solidFill>
            <a:srgbClr val="751CE9"/>
          </a:solidFill>
          <a:ln>
            <a:solidFill>
              <a:srgbClr val="751CE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CE0C05-E24E-443E-94A7-71EF8D5EC060}"/>
              </a:ext>
            </a:extLst>
          </p:cNvPr>
          <p:cNvSpPr txBox="1"/>
          <p:nvPr/>
        </p:nvSpPr>
        <p:spPr>
          <a:xfrm>
            <a:off x="592016" y="495819"/>
            <a:ext cx="9231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3E60AC"/>
                </a:solidFill>
              </a:rPr>
              <a:t>Площадка для выезда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39BF7-931A-47EF-AEDF-9BA898F361DB}"/>
              </a:ext>
            </a:extLst>
          </p:cNvPr>
          <p:cNvSpPr txBox="1"/>
          <p:nvPr/>
        </p:nvSpPr>
        <p:spPr>
          <a:xfrm>
            <a:off x="896778" y="1957321"/>
            <a:ext cx="9612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GILROY-SEMIBOLD" panose="00000700000000000000" pitchFamily="2" charset="-52"/>
              </a:rPr>
              <a:t>Пансионат «Солнечная поляна»</a:t>
            </a:r>
          </a:p>
          <a:p>
            <a:r>
              <a:rPr lang="ru-RU" sz="4000" dirty="0">
                <a:solidFill>
                  <a:schemeClr val="bg1"/>
                </a:solidFill>
                <a:latin typeface="Gilroy" pitchFamily="2" charset="0"/>
              </a:rPr>
              <a:t>Подмосковье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018362-D100-4FBB-A68B-F6297D7C5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50" y="1194777"/>
            <a:ext cx="6630216" cy="4420144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DAFA63-7D8B-40CC-81EB-186CDCD67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50" y="6307717"/>
            <a:ext cx="6631544" cy="441930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7BAA99-CE32-4B15-BBF0-EA98F58B4A8C}"/>
              </a:ext>
            </a:extLst>
          </p:cNvPr>
          <p:cNvSpPr txBox="1"/>
          <p:nvPr/>
        </p:nvSpPr>
        <p:spPr>
          <a:xfrm>
            <a:off x="638908" y="3759859"/>
            <a:ext cx="8955942" cy="48013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457200" indent="-457200">
              <a:lnSpc>
                <a:spcPct val="130000"/>
              </a:lnSpc>
              <a:buClr>
                <a:srgbClr val="FFCF83"/>
              </a:buClr>
              <a:buFont typeface="+mj-lt"/>
              <a:buAutoNum type="arabicPeriod"/>
              <a:defRPr sz="2000">
                <a:solidFill>
                  <a:srgbClr val="000000"/>
                </a:solidFill>
                <a:latin typeface="Gilroy" pitchFamily="2" charset="0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3-местное размещение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5-разовое питание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Комфортные аудитории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Экологически чистый район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Бассейн и спортивные площадки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Ежедневная уборка комнат</a:t>
            </a:r>
          </a:p>
        </p:txBody>
      </p:sp>
      <p:grpSp>
        <p:nvGrpSpPr>
          <p:cNvPr id="9" name="object 3">
            <a:extLst>
              <a:ext uri="{FF2B5EF4-FFF2-40B4-BE49-F238E27FC236}">
                <a16:creationId xmlns:a16="http://schemas.microsoft.com/office/drawing/2014/main" id="{FB3E90A4-AFA5-400F-8446-2077FE1A501E}"/>
              </a:ext>
            </a:extLst>
          </p:cNvPr>
          <p:cNvGrpSpPr/>
          <p:nvPr/>
        </p:nvGrpSpPr>
        <p:grpSpPr>
          <a:xfrm>
            <a:off x="17443450" y="138847"/>
            <a:ext cx="2476500" cy="2374900"/>
            <a:chOff x="9169400" y="5105400"/>
            <a:chExt cx="2476500" cy="237490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6C3D540-35F6-4C31-A655-C8111348DD24}"/>
                </a:ext>
              </a:extLst>
            </p:cNvPr>
            <p:cNvSpPr/>
            <p:nvPr/>
          </p:nvSpPr>
          <p:spPr>
            <a:xfrm>
              <a:off x="9169400" y="5308600"/>
              <a:ext cx="2171700" cy="2171700"/>
            </a:xfrm>
            <a:custGeom>
              <a:avLst/>
              <a:gdLst/>
              <a:ahLst/>
              <a:cxnLst/>
              <a:rect l="l" t="t" r="r" b="b"/>
              <a:pathLst>
                <a:path w="2171700" h="2171700">
                  <a:moveTo>
                    <a:pt x="1085850" y="0"/>
                  </a:moveTo>
                  <a:lnTo>
                    <a:pt x="1081793" y="48364"/>
                  </a:lnTo>
                  <a:lnTo>
                    <a:pt x="1075792" y="96141"/>
                  </a:lnTo>
                  <a:lnTo>
                    <a:pt x="1067889" y="143288"/>
                  </a:lnTo>
                  <a:lnTo>
                    <a:pt x="1058121" y="189768"/>
                  </a:lnTo>
                  <a:lnTo>
                    <a:pt x="1046530" y="235540"/>
                  </a:lnTo>
                  <a:lnTo>
                    <a:pt x="1033155" y="280563"/>
                  </a:lnTo>
                  <a:lnTo>
                    <a:pt x="1018035" y="324799"/>
                  </a:lnTo>
                  <a:lnTo>
                    <a:pt x="1001212" y="368208"/>
                  </a:lnTo>
                  <a:lnTo>
                    <a:pt x="982724" y="410749"/>
                  </a:lnTo>
                  <a:lnTo>
                    <a:pt x="962611" y="452382"/>
                  </a:lnTo>
                  <a:lnTo>
                    <a:pt x="940914" y="493069"/>
                  </a:lnTo>
                  <a:lnTo>
                    <a:pt x="917671" y="532768"/>
                  </a:lnTo>
                  <a:lnTo>
                    <a:pt x="892924" y="571441"/>
                  </a:lnTo>
                  <a:lnTo>
                    <a:pt x="866712" y="609047"/>
                  </a:lnTo>
                  <a:lnTo>
                    <a:pt x="839074" y="645546"/>
                  </a:lnTo>
                  <a:lnTo>
                    <a:pt x="810051" y="680899"/>
                  </a:lnTo>
                  <a:lnTo>
                    <a:pt x="779682" y="715066"/>
                  </a:lnTo>
                  <a:lnTo>
                    <a:pt x="748007" y="748007"/>
                  </a:lnTo>
                  <a:lnTo>
                    <a:pt x="715066" y="779682"/>
                  </a:lnTo>
                  <a:lnTo>
                    <a:pt x="680899" y="810051"/>
                  </a:lnTo>
                  <a:lnTo>
                    <a:pt x="645546" y="839074"/>
                  </a:lnTo>
                  <a:lnTo>
                    <a:pt x="609047" y="866712"/>
                  </a:lnTo>
                  <a:lnTo>
                    <a:pt x="571441" y="892924"/>
                  </a:lnTo>
                  <a:lnTo>
                    <a:pt x="532768" y="917671"/>
                  </a:lnTo>
                  <a:lnTo>
                    <a:pt x="493069" y="940914"/>
                  </a:lnTo>
                  <a:lnTo>
                    <a:pt x="452382" y="962611"/>
                  </a:lnTo>
                  <a:lnTo>
                    <a:pt x="410749" y="982724"/>
                  </a:lnTo>
                  <a:lnTo>
                    <a:pt x="368208" y="1001212"/>
                  </a:lnTo>
                  <a:lnTo>
                    <a:pt x="324799" y="1018035"/>
                  </a:lnTo>
                  <a:lnTo>
                    <a:pt x="280563" y="1033155"/>
                  </a:lnTo>
                  <a:lnTo>
                    <a:pt x="235540" y="1046530"/>
                  </a:lnTo>
                  <a:lnTo>
                    <a:pt x="189768" y="1058121"/>
                  </a:lnTo>
                  <a:lnTo>
                    <a:pt x="143288" y="1067889"/>
                  </a:lnTo>
                  <a:lnTo>
                    <a:pt x="96141" y="1075792"/>
                  </a:lnTo>
                  <a:lnTo>
                    <a:pt x="48364" y="1081793"/>
                  </a:lnTo>
                  <a:lnTo>
                    <a:pt x="0" y="1085850"/>
                  </a:lnTo>
                  <a:lnTo>
                    <a:pt x="48364" y="1089907"/>
                  </a:lnTo>
                  <a:lnTo>
                    <a:pt x="96141" y="1095907"/>
                  </a:lnTo>
                  <a:lnTo>
                    <a:pt x="143288" y="1103811"/>
                  </a:lnTo>
                  <a:lnTo>
                    <a:pt x="189768" y="1113578"/>
                  </a:lnTo>
                  <a:lnTo>
                    <a:pt x="235540" y="1125169"/>
                  </a:lnTo>
                  <a:lnTo>
                    <a:pt x="280563" y="1138545"/>
                  </a:lnTo>
                  <a:lnTo>
                    <a:pt x="324799" y="1153664"/>
                  </a:lnTo>
                  <a:lnTo>
                    <a:pt x="368208" y="1170488"/>
                  </a:lnTo>
                  <a:lnTo>
                    <a:pt x="410749" y="1188976"/>
                  </a:lnTo>
                  <a:lnTo>
                    <a:pt x="452382" y="1209088"/>
                  </a:lnTo>
                  <a:lnTo>
                    <a:pt x="493069" y="1230785"/>
                  </a:lnTo>
                  <a:lnTo>
                    <a:pt x="532768" y="1254028"/>
                  </a:lnTo>
                  <a:lnTo>
                    <a:pt x="571441" y="1278775"/>
                  </a:lnTo>
                  <a:lnTo>
                    <a:pt x="609047" y="1304987"/>
                  </a:lnTo>
                  <a:lnTo>
                    <a:pt x="645546" y="1332625"/>
                  </a:lnTo>
                  <a:lnTo>
                    <a:pt x="680899" y="1361648"/>
                  </a:lnTo>
                  <a:lnTo>
                    <a:pt x="715066" y="1392017"/>
                  </a:lnTo>
                  <a:lnTo>
                    <a:pt x="748007" y="1423691"/>
                  </a:lnTo>
                  <a:lnTo>
                    <a:pt x="779682" y="1456632"/>
                  </a:lnTo>
                  <a:lnTo>
                    <a:pt x="810051" y="1490799"/>
                  </a:lnTo>
                  <a:lnTo>
                    <a:pt x="839074" y="1526151"/>
                  </a:lnTo>
                  <a:lnTo>
                    <a:pt x="866712" y="1562651"/>
                  </a:lnTo>
                  <a:lnTo>
                    <a:pt x="892924" y="1600257"/>
                  </a:lnTo>
                  <a:lnTo>
                    <a:pt x="917671" y="1638929"/>
                  </a:lnTo>
                  <a:lnTo>
                    <a:pt x="940914" y="1678629"/>
                  </a:lnTo>
                  <a:lnTo>
                    <a:pt x="962611" y="1719315"/>
                  </a:lnTo>
                  <a:lnTo>
                    <a:pt x="982724" y="1760949"/>
                  </a:lnTo>
                  <a:lnTo>
                    <a:pt x="1001212" y="1803490"/>
                  </a:lnTo>
                  <a:lnTo>
                    <a:pt x="1018035" y="1846898"/>
                  </a:lnTo>
                  <a:lnTo>
                    <a:pt x="1033155" y="1891134"/>
                  </a:lnTo>
                  <a:lnTo>
                    <a:pt x="1046530" y="1936158"/>
                  </a:lnTo>
                  <a:lnTo>
                    <a:pt x="1058121" y="1981930"/>
                  </a:lnTo>
                  <a:lnTo>
                    <a:pt x="1067889" y="2028410"/>
                  </a:lnTo>
                  <a:lnTo>
                    <a:pt x="1075792" y="2075558"/>
                  </a:lnTo>
                  <a:lnTo>
                    <a:pt x="1081793" y="2123334"/>
                  </a:lnTo>
                  <a:lnTo>
                    <a:pt x="1085850" y="2171700"/>
                  </a:lnTo>
                  <a:lnTo>
                    <a:pt x="1089907" y="2123334"/>
                  </a:lnTo>
                  <a:lnTo>
                    <a:pt x="1095907" y="2075558"/>
                  </a:lnTo>
                  <a:lnTo>
                    <a:pt x="1103811" y="2028410"/>
                  </a:lnTo>
                  <a:lnTo>
                    <a:pt x="1113578" y="1981930"/>
                  </a:lnTo>
                  <a:lnTo>
                    <a:pt x="1125169" y="1936158"/>
                  </a:lnTo>
                  <a:lnTo>
                    <a:pt x="1138545" y="1891134"/>
                  </a:lnTo>
                  <a:lnTo>
                    <a:pt x="1153664" y="1846898"/>
                  </a:lnTo>
                  <a:lnTo>
                    <a:pt x="1170488" y="1803490"/>
                  </a:lnTo>
                  <a:lnTo>
                    <a:pt x="1188976" y="1760949"/>
                  </a:lnTo>
                  <a:lnTo>
                    <a:pt x="1209088" y="1719315"/>
                  </a:lnTo>
                  <a:lnTo>
                    <a:pt x="1230785" y="1678629"/>
                  </a:lnTo>
                  <a:lnTo>
                    <a:pt x="1254028" y="1638929"/>
                  </a:lnTo>
                  <a:lnTo>
                    <a:pt x="1278775" y="1600257"/>
                  </a:lnTo>
                  <a:lnTo>
                    <a:pt x="1304987" y="1562651"/>
                  </a:lnTo>
                  <a:lnTo>
                    <a:pt x="1332625" y="1526151"/>
                  </a:lnTo>
                  <a:lnTo>
                    <a:pt x="1361648" y="1490799"/>
                  </a:lnTo>
                  <a:lnTo>
                    <a:pt x="1392017" y="1456632"/>
                  </a:lnTo>
                  <a:lnTo>
                    <a:pt x="1423691" y="1423691"/>
                  </a:lnTo>
                  <a:lnTo>
                    <a:pt x="1456632" y="1392017"/>
                  </a:lnTo>
                  <a:lnTo>
                    <a:pt x="1490799" y="1361648"/>
                  </a:lnTo>
                  <a:lnTo>
                    <a:pt x="1526151" y="1332625"/>
                  </a:lnTo>
                  <a:lnTo>
                    <a:pt x="1562651" y="1304987"/>
                  </a:lnTo>
                  <a:lnTo>
                    <a:pt x="1600257" y="1278775"/>
                  </a:lnTo>
                  <a:lnTo>
                    <a:pt x="1638929" y="1254028"/>
                  </a:lnTo>
                  <a:lnTo>
                    <a:pt x="1678629" y="1230785"/>
                  </a:lnTo>
                  <a:lnTo>
                    <a:pt x="1719315" y="1209088"/>
                  </a:lnTo>
                  <a:lnTo>
                    <a:pt x="1760949" y="1188976"/>
                  </a:lnTo>
                  <a:lnTo>
                    <a:pt x="1803490" y="1170488"/>
                  </a:lnTo>
                  <a:lnTo>
                    <a:pt x="1846898" y="1153664"/>
                  </a:lnTo>
                  <a:lnTo>
                    <a:pt x="1891134" y="1138545"/>
                  </a:lnTo>
                  <a:lnTo>
                    <a:pt x="1936158" y="1125169"/>
                  </a:lnTo>
                  <a:lnTo>
                    <a:pt x="1981930" y="1113578"/>
                  </a:lnTo>
                  <a:lnTo>
                    <a:pt x="2028410" y="1103811"/>
                  </a:lnTo>
                  <a:lnTo>
                    <a:pt x="2075558" y="1095907"/>
                  </a:lnTo>
                  <a:lnTo>
                    <a:pt x="2123334" y="1089907"/>
                  </a:lnTo>
                  <a:lnTo>
                    <a:pt x="2171700" y="1085850"/>
                  </a:lnTo>
                  <a:lnTo>
                    <a:pt x="2123334" y="1081793"/>
                  </a:lnTo>
                  <a:lnTo>
                    <a:pt x="2075558" y="1075792"/>
                  </a:lnTo>
                  <a:lnTo>
                    <a:pt x="2028410" y="1067889"/>
                  </a:lnTo>
                  <a:lnTo>
                    <a:pt x="1981930" y="1058121"/>
                  </a:lnTo>
                  <a:lnTo>
                    <a:pt x="1936158" y="1046530"/>
                  </a:lnTo>
                  <a:lnTo>
                    <a:pt x="1891134" y="1033155"/>
                  </a:lnTo>
                  <a:lnTo>
                    <a:pt x="1846898" y="1018035"/>
                  </a:lnTo>
                  <a:lnTo>
                    <a:pt x="1803490" y="1001212"/>
                  </a:lnTo>
                  <a:lnTo>
                    <a:pt x="1760949" y="982724"/>
                  </a:lnTo>
                  <a:lnTo>
                    <a:pt x="1719315" y="962611"/>
                  </a:lnTo>
                  <a:lnTo>
                    <a:pt x="1678629" y="940914"/>
                  </a:lnTo>
                  <a:lnTo>
                    <a:pt x="1638929" y="917671"/>
                  </a:lnTo>
                  <a:lnTo>
                    <a:pt x="1600257" y="892924"/>
                  </a:lnTo>
                  <a:lnTo>
                    <a:pt x="1562651" y="866712"/>
                  </a:lnTo>
                  <a:lnTo>
                    <a:pt x="1526151" y="839074"/>
                  </a:lnTo>
                  <a:lnTo>
                    <a:pt x="1490799" y="810051"/>
                  </a:lnTo>
                  <a:lnTo>
                    <a:pt x="1456632" y="779682"/>
                  </a:lnTo>
                  <a:lnTo>
                    <a:pt x="1423691" y="748007"/>
                  </a:lnTo>
                  <a:lnTo>
                    <a:pt x="1392017" y="715066"/>
                  </a:lnTo>
                  <a:lnTo>
                    <a:pt x="1361648" y="680899"/>
                  </a:lnTo>
                  <a:lnTo>
                    <a:pt x="1332625" y="645546"/>
                  </a:lnTo>
                  <a:lnTo>
                    <a:pt x="1304987" y="609047"/>
                  </a:lnTo>
                  <a:lnTo>
                    <a:pt x="1278775" y="571441"/>
                  </a:lnTo>
                  <a:lnTo>
                    <a:pt x="1254028" y="532768"/>
                  </a:lnTo>
                  <a:lnTo>
                    <a:pt x="1230785" y="493069"/>
                  </a:lnTo>
                  <a:lnTo>
                    <a:pt x="1209088" y="452382"/>
                  </a:lnTo>
                  <a:lnTo>
                    <a:pt x="1188976" y="410749"/>
                  </a:lnTo>
                  <a:lnTo>
                    <a:pt x="1170488" y="368208"/>
                  </a:lnTo>
                  <a:lnTo>
                    <a:pt x="1153664" y="324799"/>
                  </a:lnTo>
                  <a:lnTo>
                    <a:pt x="1138545" y="280563"/>
                  </a:lnTo>
                  <a:lnTo>
                    <a:pt x="1125169" y="235540"/>
                  </a:lnTo>
                  <a:lnTo>
                    <a:pt x="1113578" y="189768"/>
                  </a:lnTo>
                  <a:lnTo>
                    <a:pt x="1103811" y="143288"/>
                  </a:lnTo>
                  <a:lnTo>
                    <a:pt x="1095907" y="96141"/>
                  </a:lnTo>
                  <a:lnTo>
                    <a:pt x="1089907" y="48364"/>
                  </a:lnTo>
                  <a:lnTo>
                    <a:pt x="1085850" y="0"/>
                  </a:lnTo>
                  <a:close/>
                </a:path>
              </a:pathLst>
            </a:custGeom>
            <a:solidFill>
              <a:srgbClr val="F7B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3200AC8-FC03-448B-BF43-981ADCEF036E}"/>
                </a:ext>
              </a:extLst>
            </p:cNvPr>
            <p:cNvSpPr/>
            <p:nvPr/>
          </p:nvSpPr>
          <p:spPr>
            <a:xfrm>
              <a:off x="10820400" y="5105400"/>
              <a:ext cx="825500" cy="825500"/>
            </a:xfrm>
            <a:custGeom>
              <a:avLst/>
              <a:gdLst/>
              <a:ahLst/>
              <a:cxnLst/>
              <a:rect l="l" t="t" r="r" b="b"/>
              <a:pathLst>
                <a:path w="825500" h="825500">
                  <a:moveTo>
                    <a:pt x="412750" y="0"/>
                  </a:moveTo>
                  <a:lnTo>
                    <a:pt x="407297" y="46816"/>
                  </a:lnTo>
                  <a:lnTo>
                    <a:pt x="397118" y="91995"/>
                  </a:lnTo>
                  <a:lnTo>
                    <a:pt x="382470" y="135280"/>
                  </a:lnTo>
                  <a:lnTo>
                    <a:pt x="363609" y="176414"/>
                  </a:lnTo>
                  <a:lnTo>
                    <a:pt x="340794" y="215139"/>
                  </a:lnTo>
                  <a:lnTo>
                    <a:pt x="314281" y="251196"/>
                  </a:lnTo>
                  <a:lnTo>
                    <a:pt x="284330" y="284330"/>
                  </a:lnTo>
                  <a:lnTo>
                    <a:pt x="251196" y="314281"/>
                  </a:lnTo>
                  <a:lnTo>
                    <a:pt x="215139" y="340794"/>
                  </a:lnTo>
                  <a:lnTo>
                    <a:pt x="176414" y="363609"/>
                  </a:lnTo>
                  <a:lnTo>
                    <a:pt x="135280" y="382470"/>
                  </a:lnTo>
                  <a:lnTo>
                    <a:pt x="91995" y="397118"/>
                  </a:lnTo>
                  <a:lnTo>
                    <a:pt x="46816" y="407298"/>
                  </a:lnTo>
                  <a:lnTo>
                    <a:pt x="0" y="412750"/>
                  </a:lnTo>
                  <a:lnTo>
                    <a:pt x="46816" y="418202"/>
                  </a:lnTo>
                  <a:lnTo>
                    <a:pt x="91995" y="428381"/>
                  </a:lnTo>
                  <a:lnTo>
                    <a:pt x="135280" y="443030"/>
                  </a:lnTo>
                  <a:lnTo>
                    <a:pt x="176414" y="461890"/>
                  </a:lnTo>
                  <a:lnTo>
                    <a:pt x="215139" y="484705"/>
                  </a:lnTo>
                  <a:lnTo>
                    <a:pt x="251196" y="511217"/>
                  </a:lnTo>
                  <a:lnTo>
                    <a:pt x="284330" y="541169"/>
                  </a:lnTo>
                  <a:lnTo>
                    <a:pt x="314281" y="574302"/>
                  </a:lnTo>
                  <a:lnTo>
                    <a:pt x="340794" y="610360"/>
                  </a:lnTo>
                  <a:lnTo>
                    <a:pt x="363609" y="649084"/>
                  </a:lnTo>
                  <a:lnTo>
                    <a:pt x="382470" y="690218"/>
                  </a:lnTo>
                  <a:lnTo>
                    <a:pt x="397118" y="733504"/>
                  </a:lnTo>
                  <a:lnTo>
                    <a:pt x="407297" y="778683"/>
                  </a:lnTo>
                  <a:lnTo>
                    <a:pt x="412750" y="825500"/>
                  </a:lnTo>
                  <a:lnTo>
                    <a:pt x="418202" y="778683"/>
                  </a:lnTo>
                  <a:lnTo>
                    <a:pt x="428381" y="733504"/>
                  </a:lnTo>
                  <a:lnTo>
                    <a:pt x="443030" y="690218"/>
                  </a:lnTo>
                  <a:lnTo>
                    <a:pt x="461890" y="649084"/>
                  </a:lnTo>
                  <a:lnTo>
                    <a:pt x="484705" y="610360"/>
                  </a:lnTo>
                  <a:lnTo>
                    <a:pt x="511217" y="574302"/>
                  </a:lnTo>
                  <a:lnTo>
                    <a:pt x="541169" y="541169"/>
                  </a:lnTo>
                  <a:lnTo>
                    <a:pt x="574302" y="511217"/>
                  </a:lnTo>
                  <a:lnTo>
                    <a:pt x="610360" y="484705"/>
                  </a:lnTo>
                  <a:lnTo>
                    <a:pt x="649084" y="461890"/>
                  </a:lnTo>
                  <a:lnTo>
                    <a:pt x="690218" y="443030"/>
                  </a:lnTo>
                  <a:lnTo>
                    <a:pt x="733504" y="428381"/>
                  </a:lnTo>
                  <a:lnTo>
                    <a:pt x="778683" y="418202"/>
                  </a:lnTo>
                  <a:lnTo>
                    <a:pt x="825500" y="412750"/>
                  </a:lnTo>
                  <a:lnTo>
                    <a:pt x="778683" y="407298"/>
                  </a:lnTo>
                  <a:lnTo>
                    <a:pt x="733504" y="397118"/>
                  </a:lnTo>
                  <a:lnTo>
                    <a:pt x="690218" y="382470"/>
                  </a:lnTo>
                  <a:lnTo>
                    <a:pt x="649084" y="363609"/>
                  </a:lnTo>
                  <a:lnTo>
                    <a:pt x="610360" y="340794"/>
                  </a:lnTo>
                  <a:lnTo>
                    <a:pt x="574302" y="314281"/>
                  </a:lnTo>
                  <a:lnTo>
                    <a:pt x="541169" y="284330"/>
                  </a:lnTo>
                  <a:lnTo>
                    <a:pt x="511217" y="251196"/>
                  </a:lnTo>
                  <a:lnTo>
                    <a:pt x="484705" y="215139"/>
                  </a:lnTo>
                  <a:lnTo>
                    <a:pt x="461890" y="176414"/>
                  </a:lnTo>
                  <a:lnTo>
                    <a:pt x="443030" y="135280"/>
                  </a:lnTo>
                  <a:lnTo>
                    <a:pt x="428381" y="91995"/>
                  </a:lnTo>
                  <a:lnTo>
                    <a:pt x="418202" y="46816"/>
                  </a:lnTo>
                  <a:lnTo>
                    <a:pt x="412750" y="0"/>
                  </a:lnTo>
                  <a:close/>
                </a:path>
              </a:pathLst>
            </a:custGeom>
            <a:solidFill>
              <a:srgbClr val="7E2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812175" y="10373076"/>
            <a:ext cx="7565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GILROY-SEMIBOLD" panose="00000700000000000000" pitchFamily="2" charset="-52"/>
              </a:rPr>
              <a:t>https://solpolyana.ru/</a:t>
            </a:r>
          </a:p>
        </p:txBody>
      </p:sp>
    </p:spTree>
    <p:extLst>
      <p:ext uri="{BB962C8B-B14F-4D97-AF65-F5344CB8AC3E}">
        <p14:creationId xmlns:p14="http://schemas.microsoft.com/office/powerpoint/2010/main" val="344670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151353" y="2526036"/>
            <a:ext cx="4504055" cy="4521200"/>
            <a:chOff x="10151353" y="2526036"/>
            <a:chExt cx="4504055" cy="4521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785" y="2647523"/>
              <a:ext cx="4188354" cy="41783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326776" y="2637478"/>
              <a:ext cx="4188460" cy="4188460"/>
            </a:xfrm>
            <a:custGeom>
              <a:avLst/>
              <a:gdLst/>
              <a:ahLst/>
              <a:cxnLst/>
              <a:rect l="l" t="t" r="r" b="b"/>
              <a:pathLst>
                <a:path w="4188459" h="4188459">
                  <a:moveTo>
                    <a:pt x="4188358" y="0"/>
                  </a:moveTo>
                  <a:lnTo>
                    <a:pt x="0" y="0"/>
                  </a:lnTo>
                  <a:lnTo>
                    <a:pt x="0" y="4188345"/>
                  </a:lnTo>
                  <a:lnTo>
                    <a:pt x="4188358" y="4188345"/>
                  </a:lnTo>
                  <a:lnTo>
                    <a:pt x="4188358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1353" y="2526036"/>
              <a:ext cx="4503822" cy="452120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871650" y="2526036"/>
            <a:ext cx="4504055" cy="4521200"/>
            <a:chOff x="871650" y="2526036"/>
            <a:chExt cx="4504055" cy="45212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745" y="2647523"/>
              <a:ext cx="4188354" cy="41782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90739" y="2637478"/>
              <a:ext cx="4188460" cy="4188460"/>
            </a:xfrm>
            <a:custGeom>
              <a:avLst/>
              <a:gdLst/>
              <a:ahLst/>
              <a:cxnLst/>
              <a:rect l="l" t="t" r="r" b="b"/>
              <a:pathLst>
                <a:path w="4188460" h="4188459">
                  <a:moveTo>
                    <a:pt x="4188358" y="0"/>
                  </a:moveTo>
                  <a:lnTo>
                    <a:pt x="0" y="0"/>
                  </a:lnTo>
                  <a:lnTo>
                    <a:pt x="0" y="4188345"/>
                  </a:lnTo>
                  <a:lnTo>
                    <a:pt x="4188358" y="4188345"/>
                  </a:lnTo>
                  <a:lnTo>
                    <a:pt x="4188358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650" y="2526036"/>
              <a:ext cx="4503822" cy="45212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537682" y="2528315"/>
            <a:ext cx="4504055" cy="4521200"/>
            <a:chOff x="5537682" y="2528315"/>
            <a:chExt cx="4504055" cy="452120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0288" y="2647523"/>
              <a:ext cx="4188354" cy="41783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650281" y="2637478"/>
              <a:ext cx="4188460" cy="4188460"/>
            </a:xfrm>
            <a:custGeom>
              <a:avLst/>
              <a:gdLst/>
              <a:ahLst/>
              <a:cxnLst/>
              <a:rect l="l" t="t" r="r" b="b"/>
              <a:pathLst>
                <a:path w="4188459" h="4188459">
                  <a:moveTo>
                    <a:pt x="4188358" y="0"/>
                  </a:moveTo>
                  <a:lnTo>
                    <a:pt x="0" y="0"/>
                  </a:lnTo>
                  <a:lnTo>
                    <a:pt x="0" y="4188345"/>
                  </a:lnTo>
                  <a:lnTo>
                    <a:pt x="4188358" y="4188345"/>
                  </a:lnTo>
                  <a:lnTo>
                    <a:pt x="4188358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37682" y="2528315"/>
              <a:ext cx="4503822" cy="452120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4748096" y="2528315"/>
            <a:ext cx="4503822" cy="4521200"/>
            <a:chOff x="14748096" y="2528315"/>
            <a:chExt cx="4503822" cy="452120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68656" y="2647523"/>
              <a:ext cx="4188354" cy="41783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868652" y="2637478"/>
              <a:ext cx="4188460" cy="4188460"/>
            </a:xfrm>
            <a:custGeom>
              <a:avLst/>
              <a:gdLst/>
              <a:ahLst/>
              <a:cxnLst/>
              <a:rect l="l" t="t" r="r" b="b"/>
              <a:pathLst>
                <a:path w="4188459" h="4188459">
                  <a:moveTo>
                    <a:pt x="4188358" y="0"/>
                  </a:moveTo>
                  <a:lnTo>
                    <a:pt x="0" y="0"/>
                  </a:lnTo>
                  <a:lnTo>
                    <a:pt x="0" y="4188345"/>
                  </a:lnTo>
                  <a:lnTo>
                    <a:pt x="4188358" y="4188345"/>
                  </a:lnTo>
                  <a:lnTo>
                    <a:pt x="4188358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48096" y="2528315"/>
              <a:ext cx="4503822" cy="4521200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7336" y="693696"/>
            <a:ext cx="6155898" cy="10209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9F68F3-7208-A473-CFB3-48F2EBD467A7}"/>
              </a:ext>
            </a:extLst>
          </p:cNvPr>
          <p:cNvSpPr txBox="1"/>
          <p:nvPr/>
        </p:nvSpPr>
        <p:spPr>
          <a:xfrm>
            <a:off x="10826616" y="8078541"/>
            <a:ext cx="355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9933"/>
                </a:solidFill>
                <a:latin typeface="Neucha" panose="02000506020000020003" pitchFamily="50" charset="0"/>
              </a:rPr>
              <a:t>Трансфер от школы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9F68F3-7208-A473-CFB3-48F2EBD467A7}"/>
              </a:ext>
            </a:extLst>
          </p:cNvPr>
          <p:cNvSpPr txBox="1"/>
          <p:nvPr/>
        </p:nvSpPr>
        <p:spPr>
          <a:xfrm>
            <a:off x="15146421" y="8078540"/>
            <a:ext cx="4391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>
                <a:solidFill>
                  <a:srgbClr val="00B050"/>
                </a:solidFill>
                <a:latin typeface="Neucha" panose="02000506020000020003" pitchFamily="50" charset="0"/>
              </a:rPr>
              <a:t>Круглосуточная охрана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9F68F3-7208-A473-CFB3-48F2EBD467A7}"/>
              </a:ext>
            </a:extLst>
          </p:cNvPr>
          <p:cNvSpPr txBox="1"/>
          <p:nvPr/>
        </p:nvSpPr>
        <p:spPr>
          <a:xfrm>
            <a:off x="5688047" y="7586099"/>
            <a:ext cx="4391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Neucha" panose="02000506020000020003" pitchFamily="50" charset="0"/>
              </a:rPr>
              <a:t>Спортивные площадки, залы творческих мероприятий, бассейн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9F68F3-7208-A473-CFB3-48F2EBD467A7}"/>
              </a:ext>
            </a:extLst>
          </p:cNvPr>
          <p:cNvSpPr txBox="1"/>
          <p:nvPr/>
        </p:nvSpPr>
        <p:spPr>
          <a:xfrm>
            <a:off x="888943" y="8216387"/>
            <a:ext cx="4391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chemeClr val="accent5"/>
                </a:solidFill>
                <a:latin typeface="Neucha"/>
                <a:ea typeface="Neucha"/>
                <a:cs typeface="Neucha"/>
                <a:sym typeface="Neucha"/>
              </a:rPr>
              <a:t>Экологически чистый </a:t>
            </a:r>
          </a:p>
          <a:p>
            <a:pPr lvl="0" algn="ctr"/>
            <a:r>
              <a:rPr lang="ru-RU" sz="3200" dirty="0">
                <a:solidFill>
                  <a:schemeClr val="accent5"/>
                </a:solidFill>
                <a:latin typeface="Neucha"/>
                <a:ea typeface="Neucha"/>
                <a:cs typeface="Neucha"/>
                <a:sym typeface="Neucha"/>
              </a:rPr>
              <a:t>лесной массив</a:t>
            </a:r>
          </a:p>
        </p:txBody>
      </p:sp>
      <p:sp>
        <p:nvSpPr>
          <p:cNvPr id="23" name="Google Shape;135;p4"/>
          <p:cNvSpPr txBox="1"/>
          <p:nvPr/>
        </p:nvSpPr>
        <p:spPr>
          <a:xfrm>
            <a:off x="953346" y="10431006"/>
            <a:ext cx="162241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rgbClr val="3E60AC"/>
                </a:solidFill>
                <a:latin typeface="Neucha"/>
                <a:ea typeface="Neucha"/>
                <a:cs typeface="Neucha"/>
                <a:sym typeface="Neucha"/>
              </a:rPr>
              <a:t>Больше фотографий базы отдыха - по ссылке</a:t>
            </a:r>
            <a:r>
              <a:rPr lang="ru-RU" sz="3200" dirty="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  <a:hlinkClick r:id="rId11"/>
              </a:rPr>
              <a:t>https://solpolyana.ru/</a:t>
            </a:r>
            <a:r>
              <a:rPr lang="ru-RU" sz="3200" dirty="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  <a:hlinkClick r:id="rId11"/>
              </a:rPr>
              <a:t>/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7336" y="705470"/>
            <a:ext cx="5414759" cy="806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A69C99-2D9E-4873-A446-1EFAB6F7E818}"/>
              </a:ext>
            </a:extLst>
          </p:cNvPr>
          <p:cNvSpPr txBox="1"/>
          <p:nvPr/>
        </p:nvSpPr>
        <p:spPr>
          <a:xfrm>
            <a:off x="818162" y="9919380"/>
            <a:ext cx="18987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srgbClr val="4A70C6"/>
                </a:solidFill>
                <a:latin typeface="Neucha"/>
                <a:ea typeface="Neucha"/>
                <a:cs typeface="Neucha"/>
                <a:sym typeface="Neucha"/>
              </a:rPr>
              <a:t>Московская область, Одинцовский р-н, г. Звенигород, дер. Волково, пансионат «Солнечная поляна» </a:t>
            </a:r>
            <a:r>
              <a:rPr lang="ru-RU" sz="3200" dirty="0">
                <a:solidFill>
                  <a:srgbClr val="4A70C6"/>
                </a:solidFill>
                <a:latin typeface="Neucha"/>
                <a:ea typeface="Neucha"/>
                <a:cs typeface="Neucha"/>
                <a:sym typeface="Neucha"/>
                <a:hlinkClick r:id="rId3"/>
              </a:rPr>
              <a:t>=&gt; </a:t>
            </a:r>
            <a:r>
              <a:rPr lang="ru-RU" sz="3200" dirty="0" err="1">
                <a:solidFill>
                  <a:srgbClr val="4A70C6"/>
                </a:solidFill>
                <a:latin typeface="Neucha"/>
                <a:ea typeface="Neucha"/>
                <a:cs typeface="Neucha"/>
                <a:sym typeface="Neucha"/>
                <a:hlinkClick r:id="rId3"/>
              </a:rPr>
              <a:t>Yandex.Карты</a:t>
            </a:r>
            <a:r>
              <a:rPr lang="ru-RU" sz="3200" dirty="0">
                <a:solidFill>
                  <a:srgbClr val="4A70C6"/>
                </a:solidFill>
                <a:latin typeface="Neucha"/>
                <a:ea typeface="Neucha"/>
                <a:cs typeface="Neucha"/>
                <a:sym typeface="Neucha"/>
              </a:rPr>
              <a:t>  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62" y="1794478"/>
            <a:ext cx="9723748" cy="8124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1250" y="2149475"/>
            <a:ext cx="8229600" cy="73931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41868</TotalTime>
  <Words>398</Words>
  <Application>Microsoft Office PowerPoint</Application>
  <PresentationFormat>Произвольный</PresentationFormat>
  <Paragraphs>82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Gilroy</vt:lpstr>
      <vt:lpstr>GILROY-SEMIBOLD</vt:lpstr>
      <vt:lpstr>Neucha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Баранов РВ</dc:creator>
  <cp:lastModifiedBy>Баранов Роман Владимирович</cp:lastModifiedBy>
  <cp:revision>64</cp:revision>
  <cp:lastPrinted>2022-08-18T08:42:15Z</cp:lastPrinted>
  <dcterms:created xsi:type="dcterms:W3CDTF">2022-08-01T15:00:40Z</dcterms:created>
  <dcterms:modified xsi:type="dcterms:W3CDTF">2025-02-13T08:47:56Z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2022-08-01T00:00:00Z</vt:filetime>
  </property>
</Properties>
</file>